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866" r:id="rId2"/>
    <p:sldMasterId id="2147483843" r:id="rId3"/>
  </p:sldMasterIdLst>
  <p:notesMasterIdLst>
    <p:notesMasterId r:id="rId14"/>
  </p:notesMasterIdLst>
  <p:handoutMasterIdLst>
    <p:handoutMasterId r:id="rId15"/>
  </p:handoutMasterIdLst>
  <p:sldIdLst>
    <p:sldId id="257" r:id="rId4"/>
    <p:sldId id="303" r:id="rId5"/>
    <p:sldId id="304" r:id="rId6"/>
    <p:sldId id="305" r:id="rId7"/>
    <p:sldId id="306" r:id="rId8"/>
    <p:sldId id="310" r:id="rId9"/>
    <p:sldId id="307" r:id="rId10"/>
    <p:sldId id="308" r:id="rId11"/>
    <p:sldId id="309" r:id="rId12"/>
    <p:sldId id="293" r:id="rId13"/>
  </p:sldIdLst>
  <p:sldSz cx="9144000" cy="5143500" type="screen16x9"/>
  <p:notesSz cx="6858000" cy="9144000"/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D0B69D-9948-46F3-B07D-8BF81D90CAFD}">
          <p14:sldIdLst>
            <p14:sldId id="257"/>
            <p14:sldId id="303"/>
            <p14:sldId id="304"/>
            <p14:sldId id="305"/>
            <p14:sldId id="306"/>
            <p14:sldId id="310"/>
            <p14:sldId id="307"/>
            <p14:sldId id="308"/>
            <p14:sldId id="309"/>
          </p14:sldIdLst>
        </p14:section>
        <p14:section name="Untitled Section" id="{BC207CB5-D627-4B15-B03B-ED7A53E19D7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7572"/>
    <a:srgbClr val="FE401A"/>
    <a:srgbClr val="A6A604"/>
    <a:srgbClr val="A90101"/>
    <a:srgbClr val="9C1C0E"/>
    <a:srgbClr val="123181"/>
    <a:srgbClr val="EC008C"/>
    <a:srgbClr val="1C3D74"/>
    <a:srgbClr val="2DB8C5"/>
    <a:srgbClr val="73B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C6DF1F-298A-4A98-B624-6445775C2274}" v="49" dt="2026-03-10T11:14:18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3657" autoAdjust="0"/>
  </p:normalViewPr>
  <p:slideViewPr>
    <p:cSldViewPr snapToGrid="0" snapToObjects="1">
      <p:cViewPr varScale="1">
        <p:scale>
          <a:sx n="109" d="100"/>
          <a:sy n="109" d="100"/>
        </p:scale>
        <p:origin x="34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604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er Fenwick" userId="0c5d4048-a6dc-436b-8b54-fb23355dcd11" providerId="ADAL" clId="{2D475B59-ADC9-4E46-9047-3F2AECA364DD}"/>
    <pc:docChg chg="undo custSel addSld delSld modSld sldOrd modSection">
      <pc:chgData name="Oliver Fenwick" userId="0c5d4048-a6dc-436b-8b54-fb23355dcd11" providerId="ADAL" clId="{2D475B59-ADC9-4E46-9047-3F2AECA364DD}" dt="2026-03-10T11:14:25.832" v="1934" actId="1076"/>
      <pc:docMkLst>
        <pc:docMk/>
      </pc:docMkLst>
      <pc:sldChg chg="modSp mod">
        <pc:chgData name="Oliver Fenwick" userId="0c5d4048-a6dc-436b-8b54-fb23355dcd11" providerId="ADAL" clId="{2D475B59-ADC9-4E46-9047-3F2AECA364DD}" dt="2026-03-10T10:18:30.708" v="70" actId="1076"/>
        <pc:sldMkLst>
          <pc:docMk/>
          <pc:sldMk cId="2143892285" sldId="257"/>
        </pc:sldMkLst>
        <pc:spChg chg="mod">
          <ac:chgData name="Oliver Fenwick" userId="0c5d4048-a6dc-436b-8b54-fb23355dcd11" providerId="ADAL" clId="{2D475B59-ADC9-4E46-9047-3F2AECA364DD}" dt="2026-03-10T10:18:30.708" v="70" actId="1076"/>
          <ac:spMkLst>
            <pc:docMk/>
            <pc:sldMk cId="2143892285" sldId="257"/>
            <ac:spMk id="6" creationId="{00000000-0000-0000-0000-000000000000}"/>
          </ac:spMkLst>
        </pc:spChg>
      </pc:sldChg>
      <pc:sldChg chg="del">
        <pc:chgData name="Oliver Fenwick" userId="0c5d4048-a6dc-436b-8b54-fb23355dcd11" providerId="ADAL" clId="{2D475B59-ADC9-4E46-9047-3F2AECA364DD}" dt="2026-03-10T10:17:45.298" v="0" actId="47"/>
        <pc:sldMkLst>
          <pc:docMk/>
          <pc:sldMk cId="3351570998" sldId="299"/>
        </pc:sldMkLst>
      </pc:sldChg>
      <pc:sldChg chg="del">
        <pc:chgData name="Oliver Fenwick" userId="0c5d4048-a6dc-436b-8b54-fb23355dcd11" providerId="ADAL" clId="{2D475B59-ADC9-4E46-9047-3F2AECA364DD}" dt="2026-03-10T10:17:51.880" v="4" actId="47"/>
        <pc:sldMkLst>
          <pc:docMk/>
          <pc:sldMk cId="374194725" sldId="301"/>
        </pc:sldMkLst>
      </pc:sldChg>
      <pc:sldChg chg="del">
        <pc:chgData name="Oliver Fenwick" userId="0c5d4048-a6dc-436b-8b54-fb23355dcd11" providerId="ADAL" clId="{2D475B59-ADC9-4E46-9047-3F2AECA364DD}" dt="2026-03-10T10:17:52.808" v="5" actId="47"/>
        <pc:sldMkLst>
          <pc:docMk/>
          <pc:sldMk cId="2550266095" sldId="302"/>
        </pc:sldMkLst>
      </pc:sldChg>
      <pc:sldChg chg="delSp modSp new mod">
        <pc:chgData name="Oliver Fenwick" userId="0c5d4048-a6dc-436b-8b54-fb23355dcd11" providerId="ADAL" clId="{2D475B59-ADC9-4E46-9047-3F2AECA364DD}" dt="2026-03-10T10:19:10.289" v="79" actId="1076"/>
        <pc:sldMkLst>
          <pc:docMk/>
          <pc:sldMk cId="473766189" sldId="303"/>
        </pc:sldMkLst>
        <pc:spChg chg="del">
          <ac:chgData name="Oliver Fenwick" userId="0c5d4048-a6dc-436b-8b54-fb23355dcd11" providerId="ADAL" clId="{2D475B59-ADC9-4E46-9047-3F2AECA364DD}" dt="2026-03-10T10:18:34.082" v="71" actId="478"/>
          <ac:spMkLst>
            <pc:docMk/>
            <pc:sldMk cId="473766189" sldId="303"/>
            <ac:spMk id="2" creationId="{6AFB9AAE-CA7A-A414-6EDD-5B5B52FFA076}"/>
          </ac:spMkLst>
        </pc:spChg>
        <pc:spChg chg="del">
          <ac:chgData name="Oliver Fenwick" userId="0c5d4048-a6dc-436b-8b54-fb23355dcd11" providerId="ADAL" clId="{2D475B59-ADC9-4E46-9047-3F2AECA364DD}" dt="2026-03-10T10:18:35.282" v="72" actId="478"/>
          <ac:spMkLst>
            <pc:docMk/>
            <pc:sldMk cId="473766189" sldId="303"/>
            <ac:spMk id="3" creationId="{4DE1EF52-C563-AB70-5961-428D8F308B3A}"/>
          </ac:spMkLst>
        </pc:spChg>
        <pc:spChg chg="mod">
          <ac:chgData name="Oliver Fenwick" userId="0c5d4048-a6dc-436b-8b54-fb23355dcd11" providerId="ADAL" clId="{2D475B59-ADC9-4E46-9047-3F2AECA364DD}" dt="2026-03-10T10:19:10.289" v="79" actId="1076"/>
          <ac:spMkLst>
            <pc:docMk/>
            <pc:sldMk cId="473766189" sldId="303"/>
            <ac:spMk id="4" creationId="{3E1E0E17-E21C-E8F1-98FC-753FD97EF86D}"/>
          </ac:spMkLst>
        </pc:spChg>
        <pc:spChg chg="del">
          <ac:chgData name="Oliver Fenwick" userId="0c5d4048-a6dc-436b-8b54-fb23355dcd11" providerId="ADAL" clId="{2D475B59-ADC9-4E46-9047-3F2AECA364DD}" dt="2026-03-10T10:18:36.763" v="73" actId="478"/>
          <ac:spMkLst>
            <pc:docMk/>
            <pc:sldMk cId="473766189" sldId="303"/>
            <ac:spMk id="5" creationId="{6E3CFCCF-DE31-4F93-85BA-74D16225D1FD}"/>
          </ac:spMkLst>
        </pc:spChg>
      </pc:sldChg>
      <pc:sldChg chg="new del">
        <pc:chgData name="Oliver Fenwick" userId="0c5d4048-a6dc-436b-8b54-fb23355dcd11" providerId="ADAL" clId="{2D475B59-ADC9-4E46-9047-3F2AECA364DD}" dt="2026-03-10T10:17:48.570" v="2" actId="680"/>
        <pc:sldMkLst>
          <pc:docMk/>
          <pc:sldMk cId="1304537985" sldId="303"/>
        </pc:sldMkLst>
      </pc:sldChg>
      <pc:sldChg chg="addSp delSp modSp new mod">
        <pc:chgData name="Oliver Fenwick" userId="0c5d4048-a6dc-436b-8b54-fb23355dcd11" providerId="ADAL" clId="{2D475B59-ADC9-4E46-9047-3F2AECA364DD}" dt="2026-03-10T10:21:19.867" v="128" actId="1076"/>
        <pc:sldMkLst>
          <pc:docMk/>
          <pc:sldMk cId="1773120018" sldId="304"/>
        </pc:sldMkLst>
        <pc:spChg chg="del">
          <ac:chgData name="Oliver Fenwick" userId="0c5d4048-a6dc-436b-8b54-fb23355dcd11" providerId="ADAL" clId="{2D475B59-ADC9-4E46-9047-3F2AECA364DD}" dt="2026-03-10T10:19:15.258" v="82" actId="478"/>
          <ac:spMkLst>
            <pc:docMk/>
            <pc:sldMk cId="1773120018" sldId="304"/>
            <ac:spMk id="2" creationId="{A80DB10D-6C1C-1CAF-48DA-50294B84B382}"/>
          </ac:spMkLst>
        </pc:spChg>
        <pc:spChg chg="del">
          <ac:chgData name="Oliver Fenwick" userId="0c5d4048-a6dc-436b-8b54-fb23355dcd11" providerId="ADAL" clId="{2D475B59-ADC9-4E46-9047-3F2AECA364DD}" dt="2026-03-10T10:19:17.729" v="83" actId="478"/>
          <ac:spMkLst>
            <pc:docMk/>
            <pc:sldMk cId="1773120018" sldId="304"/>
            <ac:spMk id="3" creationId="{933C8166-B1FD-B8C0-E294-B7048DDEBC10}"/>
          </ac:spMkLst>
        </pc:spChg>
        <pc:spChg chg="mod">
          <ac:chgData name="Oliver Fenwick" userId="0c5d4048-a6dc-436b-8b54-fb23355dcd11" providerId="ADAL" clId="{2D475B59-ADC9-4E46-9047-3F2AECA364DD}" dt="2026-03-10T10:19:25.223" v="92" actId="1076"/>
          <ac:spMkLst>
            <pc:docMk/>
            <pc:sldMk cId="1773120018" sldId="304"/>
            <ac:spMk id="4" creationId="{327C3423-F648-A249-EE24-2F056B8D7931}"/>
          </ac:spMkLst>
        </pc:spChg>
        <pc:spChg chg="del">
          <ac:chgData name="Oliver Fenwick" userId="0c5d4048-a6dc-436b-8b54-fb23355dcd11" providerId="ADAL" clId="{2D475B59-ADC9-4E46-9047-3F2AECA364DD}" dt="2026-03-10T10:19:14.697" v="81" actId="478"/>
          <ac:spMkLst>
            <pc:docMk/>
            <pc:sldMk cId="1773120018" sldId="304"/>
            <ac:spMk id="5" creationId="{30CE8596-06A0-96C9-74FB-2989ACC23C66}"/>
          </ac:spMkLst>
        </pc:spChg>
        <pc:spChg chg="add mod">
          <ac:chgData name="Oliver Fenwick" userId="0c5d4048-a6dc-436b-8b54-fb23355dcd11" providerId="ADAL" clId="{2D475B59-ADC9-4E46-9047-3F2AECA364DD}" dt="2026-03-10T10:20:58.327" v="121" actId="208"/>
          <ac:spMkLst>
            <pc:docMk/>
            <pc:sldMk cId="1773120018" sldId="304"/>
            <ac:spMk id="7" creationId="{37D6ABFF-5941-363A-141A-84DF6D69A8E2}"/>
          </ac:spMkLst>
        </pc:spChg>
        <pc:spChg chg="add mod">
          <ac:chgData name="Oliver Fenwick" userId="0c5d4048-a6dc-436b-8b54-fb23355dcd11" providerId="ADAL" clId="{2D475B59-ADC9-4E46-9047-3F2AECA364DD}" dt="2026-03-10T10:20:58.327" v="121" actId="208"/>
          <ac:spMkLst>
            <pc:docMk/>
            <pc:sldMk cId="1773120018" sldId="304"/>
            <ac:spMk id="8" creationId="{BFCB6B2B-17F5-80B7-32D7-F21A816EA390}"/>
          </ac:spMkLst>
        </pc:spChg>
        <pc:spChg chg="add mod">
          <ac:chgData name="Oliver Fenwick" userId="0c5d4048-a6dc-436b-8b54-fb23355dcd11" providerId="ADAL" clId="{2D475B59-ADC9-4E46-9047-3F2AECA364DD}" dt="2026-03-10T10:20:58.327" v="121" actId="208"/>
          <ac:spMkLst>
            <pc:docMk/>
            <pc:sldMk cId="1773120018" sldId="304"/>
            <ac:spMk id="9" creationId="{169562F6-6FB4-4798-3373-745EFC36CE0F}"/>
          </ac:spMkLst>
        </pc:spChg>
        <pc:spChg chg="add mod">
          <ac:chgData name="Oliver Fenwick" userId="0c5d4048-a6dc-436b-8b54-fb23355dcd11" providerId="ADAL" clId="{2D475B59-ADC9-4E46-9047-3F2AECA364DD}" dt="2026-03-10T10:21:08.363" v="124" actId="1037"/>
          <ac:spMkLst>
            <pc:docMk/>
            <pc:sldMk cId="1773120018" sldId="304"/>
            <ac:spMk id="10" creationId="{AEF60164-122E-A52F-A7D2-A40722E7B16F}"/>
          </ac:spMkLst>
        </pc:spChg>
        <pc:spChg chg="add mod">
          <ac:chgData name="Oliver Fenwick" userId="0c5d4048-a6dc-436b-8b54-fb23355dcd11" providerId="ADAL" clId="{2D475B59-ADC9-4E46-9047-3F2AECA364DD}" dt="2026-03-10T10:21:14.787" v="126" actId="1076"/>
          <ac:spMkLst>
            <pc:docMk/>
            <pc:sldMk cId="1773120018" sldId="304"/>
            <ac:spMk id="11" creationId="{52ED50F9-228F-52F4-20F8-38722942FACD}"/>
          </ac:spMkLst>
        </pc:spChg>
        <pc:spChg chg="add mod">
          <ac:chgData name="Oliver Fenwick" userId="0c5d4048-a6dc-436b-8b54-fb23355dcd11" providerId="ADAL" clId="{2D475B59-ADC9-4E46-9047-3F2AECA364DD}" dt="2026-03-10T10:21:19.867" v="128" actId="1076"/>
          <ac:spMkLst>
            <pc:docMk/>
            <pc:sldMk cId="1773120018" sldId="304"/>
            <ac:spMk id="12" creationId="{9F3EC2EB-961E-4CAD-E31A-BA25B8955D75}"/>
          </ac:spMkLst>
        </pc:spChg>
        <pc:graphicFrameChg chg="add mod">
          <ac:chgData name="Oliver Fenwick" userId="0c5d4048-a6dc-436b-8b54-fb23355dcd11" providerId="ADAL" clId="{2D475B59-ADC9-4E46-9047-3F2AECA364DD}" dt="2026-03-10T10:19:36.190" v="95" actId="1076"/>
          <ac:graphicFrameMkLst>
            <pc:docMk/>
            <pc:sldMk cId="1773120018" sldId="304"/>
            <ac:graphicFrameMk id="6" creationId="{33E60F33-545E-97C2-C466-16D84EDEDCD1}"/>
          </ac:graphicFrameMkLst>
        </pc:graphicFrameChg>
      </pc:sldChg>
      <pc:sldChg chg="addSp delSp modSp new mod">
        <pc:chgData name="Oliver Fenwick" userId="0c5d4048-a6dc-436b-8b54-fb23355dcd11" providerId="ADAL" clId="{2D475B59-ADC9-4E46-9047-3F2AECA364DD}" dt="2026-03-10T10:31:58.113" v="176" actId="1076"/>
        <pc:sldMkLst>
          <pc:docMk/>
          <pc:sldMk cId="3412573033" sldId="305"/>
        </pc:sldMkLst>
        <pc:spChg chg="del">
          <ac:chgData name="Oliver Fenwick" userId="0c5d4048-a6dc-436b-8b54-fb23355dcd11" providerId="ADAL" clId="{2D475B59-ADC9-4E46-9047-3F2AECA364DD}" dt="2026-03-10T10:26:16.546" v="139" actId="478"/>
          <ac:spMkLst>
            <pc:docMk/>
            <pc:sldMk cId="3412573033" sldId="305"/>
            <ac:spMk id="2" creationId="{B4983727-8B83-F0E2-EF6F-D70EA8FD0A2B}"/>
          </ac:spMkLst>
        </pc:spChg>
        <pc:spChg chg="del">
          <ac:chgData name="Oliver Fenwick" userId="0c5d4048-a6dc-436b-8b54-fb23355dcd11" providerId="ADAL" clId="{2D475B59-ADC9-4E46-9047-3F2AECA364DD}" dt="2026-03-10T10:26:17.391" v="140" actId="478"/>
          <ac:spMkLst>
            <pc:docMk/>
            <pc:sldMk cId="3412573033" sldId="305"/>
            <ac:spMk id="3" creationId="{95ABE272-CA6F-310B-F845-61EDFE86E4DD}"/>
          </ac:spMkLst>
        </pc:spChg>
        <pc:spChg chg="mod">
          <ac:chgData name="Oliver Fenwick" userId="0c5d4048-a6dc-436b-8b54-fb23355dcd11" providerId="ADAL" clId="{2D475B59-ADC9-4E46-9047-3F2AECA364DD}" dt="2026-03-10T10:26:13.849" v="137" actId="14100"/>
          <ac:spMkLst>
            <pc:docMk/>
            <pc:sldMk cId="3412573033" sldId="305"/>
            <ac:spMk id="4" creationId="{DD7F31A2-1DEA-2957-FCF4-FECCD9CB561E}"/>
          </ac:spMkLst>
        </pc:spChg>
        <pc:spChg chg="del">
          <ac:chgData name="Oliver Fenwick" userId="0c5d4048-a6dc-436b-8b54-fb23355dcd11" providerId="ADAL" clId="{2D475B59-ADC9-4E46-9047-3F2AECA364DD}" dt="2026-03-10T10:26:15.961" v="138" actId="478"/>
          <ac:spMkLst>
            <pc:docMk/>
            <pc:sldMk cId="3412573033" sldId="305"/>
            <ac:spMk id="5" creationId="{DF9CFA41-0A15-400B-A7CC-E3C78A338B3C}"/>
          </ac:spMkLst>
        </pc:spChg>
        <pc:spChg chg="add mod">
          <ac:chgData name="Oliver Fenwick" userId="0c5d4048-a6dc-436b-8b54-fb23355dcd11" providerId="ADAL" clId="{2D475B59-ADC9-4E46-9047-3F2AECA364DD}" dt="2026-03-10T10:30:48.068" v="153" actId="1036"/>
          <ac:spMkLst>
            <pc:docMk/>
            <pc:sldMk cId="3412573033" sldId="305"/>
            <ac:spMk id="7" creationId="{320881B1-CFF3-C10D-99CA-40F94AF113FB}"/>
          </ac:spMkLst>
        </pc:spChg>
        <pc:spChg chg="add mod">
          <ac:chgData name="Oliver Fenwick" userId="0c5d4048-a6dc-436b-8b54-fb23355dcd11" providerId="ADAL" clId="{2D475B59-ADC9-4E46-9047-3F2AECA364DD}" dt="2026-03-10T10:31:17.458" v="168" actId="1036"/>
          <ac:spMkLst>
            <pc:docMk/>
            <pc:sldMk cId="3412573033" sldId="305"/>
            <ac:spMk id="8" creationId="{DAFA225A-4AC1-2240-C250-E17427B5C8DB}"/>
          </ac:spMkLst>
        </pc:spChg>
        <pc:spChg chg="add mod">
          <ac:chgData name="Oliver Fenwick" userId="0c5d4048-a6dc-436b-8b54-fb23355dcd11" providerId="ADAL" clId="{2D475B59-ADC9-4E46-9047-3F2AECA364DD}" dt="2026-03-10T10:31:45.306" v="172" actId="208"/>
          <ac:spMkLst>
            <pc:docMk/>
            <pc:sldMk cId="3412573033" sldId="305"/>
            <ac:spMk id="9" creationId="{E36FBEBF-27A4-0C7E-41D2-5CA4BF3C997B}"/>
          </ac:spMkLst>
        </pc:spChg>
        <pc:spChg chg="add mod">
          <ac:chgData name="Oliver Fenwick" userId="0c5d4048-a6dc-436b-8b54-fb23355dcd11" providerId="ADAL" clId="{2D475B59-ADC9-4E46-9047-3F2AECA364DD}" dt="2026-03-10T10:31:51.642" v="174" actId="1076"/>
          <ac:spMkLst>
            <pc:docMk/>
            <pc:sldMk cId="3412573033" sldId="305"/>
            <ac:spMk id="10" creationId="{25702405-D01F-AD8E-FA7F-A5D96D0477EA}"/>
          </ac:spMkLst>
        </pc:spChg>
        <pc:spChg chg="add mod">
          <ac:chgData name="Oliver Fenwick" userId="0c5d4048-a6dc-436b-8b54-fb23355dcd11" providerId="ADAL" clId="{2D475B59-ADC9-4E46-9047-3F2AECA364DD}" dt="2026-03-10T10:31:58.113" v="176" actId="1076"/>
          <ac:spMkLst>
            <pc:docMk/>
            <pc:sldMk cId="3412573033" sldId="305"/>
            <ac:spMk id="11" creationId="{6A8A0BF4-E4E9-6DBE-BF82-9F26D6CDE2A2}"/>
          </ac:spMkLst>
        </pc:spChg>
        <pc:graphicFrameChg chg="add mod">
          <ac:chgData name="Oliver Fenwick" userId="0c5d4048-a6dc-436b-8b54-fb23355dcd11" providerId="ADAL" clId="{2D475B59-ADC9-4E46-9047-3F2AECA364DD}" dt="2026-03-10T10:30:06.368" v="145" actId="14100"/>
          <ac:graphicFrameMkLst>
            <pc:docMk/>
            <pc:sldMk cId="3412573033" sldId="305"/>
            <ac:graphicFrameMk id="6" creationId="{5CA38B46-6F8F-507C-E3B1-C8A12ABC8D57}"/>
          </ac:graphicFrameMkLst>
        </pc:graphicFrameChg>
      </pc:sldChg>
      <pc:sldChg chg="addSp delSp modSp new mod">
        <pc:chgData name="Oliver Fenwick" userId="0c5d4048-a6dc-436b-8b54-fb23355dcd11" providerId="ADAL" clId="{2D475B59-ADC9-4E46-9047-3F2AECA364DD}" dt="2026-03-10T10:40:22.129" v="258" actId="14100"/>
        <pc:sldMkLst>
          <pc:docMk/>
          <pc:sldMk cId="793648786" sldId="306"/>
        </pc:sldMkLst>
        <pc:spChg chg="del">
          <ac:chgData name="Oliver Fenwick" userId="0c5d4048-a6dc-436b-8b54-fb23355dcd11" providerId="ADAL" clId="{2D475B59-ADC9-4E46-9047-3F2AECA364DD}" dt="2026-03-10T10:32:12.841" v="195" actId="478"/>
          <ac:spMkLst>
            <pc:docMk/>
            <pc:sldMk cId="793648786" sldId="306"/>
            <ac:spMk id="2" creationId="{AB50D1E8-B74D-9E7C-8711-3C669AFE8095}"/>
          </ac:spMkLst>
        </pc:spChg>
        <pc:spChg chg="del">
          <ac:chgData name="Oliver Fenwick" userId="0c5d4048-a6dc-436b-8b54-fb23355dcd11" providerId="ADAL" clId="{2D475B59-ADC9-4E46-9047-3F2AECA364DD}" dt="2026-03-10T10:32:14.263" v="196" actId="478"/>
          <ac:spMkLst>
            <pc:docMk/>
            <pc:sldMk cId="793648786" sldId="306"/>
            <ac:spMk id="3" creationId="{B9D7B4E0-0186-8CDC-F89D-55B488628292}"/>
          </ac:spMkLst>
        </pc:spChg>
        <pc:spChg chg="mod">
          <ac:chgData name="Oliver Fenwick" userId="0c5d4048-a6dc-436b-8b54-fb23355dcd11" providerId="ADAL" clId="{2D475B59-ADC9-4E46-9047-3F2AECA364DD}" dt="2026-03-10T10:32:11.057" v="193" actId="14100"/>
          <ac:spMkLst>
            <pc:docMk/>
            <pc:sldMk cId="793648786" sldId="306"/>
            <ac:spMk id="4" creationId="{10C8BA82-F8C2-5799-9FFF-940827DED749}"/>
          </ac:spMkLst>
        </pc:spChg>
        <pc:spChg chg="del">
          <ac:chgData name="Oliver Fenwick" userId="0c5d4048-a6dc-436b-8b54-fb23355dcd11" providerId="ADAL" clId="{2D475B59-ADC9-4E46-9047-3F2AECA364DD}" dt="2026-03-10T10:32:12.259" v="194" actId="478"/>
          <ac:spMkLst>
            <pc:docMk/>
            <pc:sldMk cId="793648786" sldId="306"/>
            <ac:spMk id="5" creationId="{18671978-9ABC-3012-9FD3-564B7FF1ECAD}"/>
          </ac:spMkLst>
        </pc:spChg>
        <pc:spChg chg="add mod">
          <ac:chgData name="Oliver Fenwick" userId="0c5d4048-a6dc-436b-8b54-fb23355dcd11" providerId="ADAL" clId="{2D475B59-ADC9-4E46-9047-3F2AECA364DD}" dt="2026-03-10T10:37:01.840" v="211" actId="1035"/>
          <ac:spMkLst>
            <pc:docMk/>
            <pc:sldMk cId="793648786" sldId="306"/>
            <ac:spMk id="7" creationId="{D75C9BBE-7CE0-371E-B78D-49962F0E6877}"/>
          </ac:spMkLst>
        </pc:spChg>
        <pc:spChg chg="add mod">
          <ac:chgData name="Oliver Fenwick" userId="0c5d4048-a6dc-436b-8b54-fb23355dcd11" providerId="ADAL" clId="{2D475B59-ADC9-4E46-9047-3F2AECA364DD}" dt="2026-03-10T10:40:16.015" v="256" actId="14100"/>
          <ac:spMkLst>
            <pc:docMk/>
            <pc:sldMk cId="793648786" sldId="306"/>
            <ac:spMk id="8" creationId="{DDD263CC-2873-C9FA-5CEB-DDEC894B2BE3}"/>
          </ac:spMkLst>
        </pc:spChg>
        <pc:spChg chg="add mod">
          <ac:chgData name="Oliver Fenwick" userId="0c5d4048-a6dc-436b-8b54-fb23355dcd11" providerId="ADAL" clId="{2D475B59-ADC9-4E46-9047-3F2AECA364DD}" dt="2026-03-10T10:38:00.632" v="229" actId="1036"/>
          <ac:spMkLst>
            <pc:docMk/>
            <pc:sldMk cId="793648786" sldId="306"/>
            <ac:spMk id="9" creationId="{5CCA9F67-2D43-575E-618F-51CEF007AAE7}"/>
          </ac:spMkLst>
        </pc:spChg>
        <pc:spChg chg="add mod">
          <ac:chgData name="Oliver Fenwick" userId="0c5d4048-a6dc-436b-8b54-fb23355dcd11" providerId="ADAL" clId="{2D475B59-ADC9-4E46-9047-3F2AECA364DD}" dt="2026-03-10T10:37:51.977" v="222" actId="14100"/>
          <ac:spMkLst>
            <pc:docMk/>
            <pc:sldMk cId="793648786" sldId="306"/>
            <ac:spMk id="10" creationId="{BF9003C3-0DC1-335C-B20A-A9A6C595F97A}"/>
          </ac:spMkLst>
        </pc:spChg>
        <pc:spChg chg="add mod">
          <ac:chgData name="Oliver Fenwick" userId="0c5d4048-a6dc-436b-8b54-fb23355dcd11" providerId="ADAL" clId="{2D475B59-ADC9-4E46-9047-3F2AECA364DD}" dt="2026-03-10T10:38:15.920" v="232" actId="14100"/>
          <ac:spMkLst>
            <pc:docMk/>
            <pc:sldMk cId="793648786" sldId="306"/>
            <ac:spMk id="11" creationId="{A64DFD0D-BA92-89F8-B5D3-94CB1479ABF6}"/>
          </ac:spMkLst>
        </pc:spChg>
        <pc:spChg chg="add mod">
          <ac:chgData name="Oliver Fenwick" userId="0c5d4048-a6dc-436b-8b54-fb23355dcd11" providerId="ADAL" clId="{2D475B59-ADC9-4E46-9047-3F2AECA364DD}" dt="2026-03-10T10:40:22.129" v="258" actId="14100"/>
          <ac:spMkLst>
            <pc:docMk/>
            <pc:sldMk cId="793648786" sldId="306"/>
            <ac:spMk id="12" creationId="{48D8066A-84CB-A0DD-0D34-7572D3FE5081}"/>
          </ac:spMkLst>
        </pc:spChg>
        <pc:spChg chg="add mod">
          <ac:chgData name="Oliver Fenwick" userId="0c5d4048-a6dc-436b-8b54-fb23355dcd11" providerId="ADAL" clId="{2D475B59-ADC9-4E46-9047-3F2AECA364DD}" dt="2026-03-10T10:39:52.561" v="254" actId="14100"/>
          <ac:spMkLst>
            <pc:docMk/>
            <pc:sldMk cId="793648786" sldId="306"/>
            <ac:spMk id="13" creationId="{D1E453F7-BF91-2703-C6F7-F665911FEA0E}"/>
          </ac:spMkLst>
        </pc:spChg>
        <pc:graphicFrameChg chg="add mod">
          <ac:chgData name="Oliver Fenwick" userId="0c5d4048-a6dc-436b-8b54-fb23355dcd11" providerId="ADAL" clId="{2D475B59-ADC9-4E46-9047-3F2AECA364DD}" dt="2026-03-10T10:36:37.928" v="200" actId="14100"/>
          <ac:graphicFrameMkLst>
            <pc:docMk/>
            <pc:sldMk cId="793648786" sldId="306"/>
            <ac:graphicFrameMk id="6" creationId="{2DE4D16E-D550-915F-5D96-A3F6AAD3FFF8}"/>
          </ac:graphicFrameMkLst>
        </pc:graphicFrameChg>
      </pc:sldChg>
      <pc:sldChg chg="addSp delSp modSp new mod">
        <pc:chgData name="Oliver Fenwick" userId="0c5d4048-a6dc-436b-8b54-fb23355dcd11" providerId="ADAL" clId="{2D475B59-ADC9-4E46-9047-3F2AECA364DD}" dt="2026-03-10T11:11:42.334" v="1892" actId="14100"/>
        <pc:sldMkLst>
          <pc:docMk/>
          <pc:sldMk cId="282282666" sldId="307"/>
        </pc:sldMkLst>
        <pc:spChg chg="del">
          <ac:chgData name="Oliver Fenwick" userId="0c5d4048-a6dc-436b-8b54-fb23355dcd11" providerId="ADAL" clId="{2D475B59-ADC9-4E46-9047-3F2AECA364DD}" dt="2026-03-10T10:47:39.641" v="377" actId="478"/>
          <ac:spMkLst>
            <pc:docMk/>
            <pc:sldMk cId="282282666" sldId="307"/>
            <ac:spMk id="2" creationId="{94000B46-BB63-4F9B-2A3E-F8DF3719FDE5}"/>
          </ac:spMkLst>
        </pc:spChg>
        <pc:spChg chg="del">
          <ac:chgData name="Oliver Fenwick" userId="0c5d4048-a6dc-436b-8b54-fb23355dcd11" providerId="ADAL" clId="{2D475B59-ADC9-4E46-9047-3F2AECA364DD}" dt="2026-03-10T10:47:39.641" v="377" actId="478"/>
          <ac:spMkLst>
            <pc:docMk/>
            <pc:sldMk cId="282282666" sldId="307"/>
            <ac:spMk id="3" creationId="{5CE981AC-6D4C-64E3-1C4A-58EF2EED6EF8}"/>
          </ac:spMkLst>
        </pc:spChg>
        <pc:spChg chg="mod">
          <ac:chgData name="Oliver Fenwick" userId="0c5d4048-a6dc-436b-8b54-fb23355dcd11" providerId="ADAL" clId="{2D475B59-ADC9-4E46-9047-3F2AECA364DD}" dt="2026-03-10T10:50:05.160" v="460" actId="20577"/>
          <ac:spMkLst>
            <pc:docMk/>
            <pc:sldMk cId="282282666" sldId="307"/>
            <ac:spMk id="4" creationId="{20B9003A-41B8-57F8-E207-1BB8D6FF1BB4}"/>
          </ac:spMkLst>
        </pc:spChg>
        <pc:spChg chg="mod">
          <ac:chgData name="Oliver Fenwick" userId="0c5d4048-a6dc-436b-8b54-fb23355dcd11" providerId="ADAL" clId="{2D475B59-ADC9-4E46-9047-3F2AECA364DD}" dt="2026-03-10T11:11:24.511" v="1883" actId="14100"/>
          <ac:spMkLst>
            <pc:docMk/>
            <pc:sldMk cId="282282666" sldId="307"/>
            <ac:spMk id="5" creationId="{8DAB8731-F4A1-81EA-8874-832B5F9D210D}"/>
          </ac:spMkLst>
        </pc:spChg>
        <pc:spChg chg="add mod">
          <ac:chgData name="Oliver Fenwick" userId="0c5d4048-a6dc-436b-8b54-fb23355dcd11" providerId="ADAL" clId="{2D475B59-ADC9-4E46-9047-3F2AECA364DD}" dt="2026-03-10T11:11:31.142" v="1886" actId="14100"/>
          <ac:spMkLst>
            <pc:docMk/>
            <pc:sldMk cId="282282666" sldId="307"/>
            <ac:spMk id="6" creationId="{121CE1F1-0D76-79F7-5DF2-2BFBAB719F80}"/>
          </ac:spMkLst>
        </pc:spChg>
        <pc:spChg chg="add mod">
          <ac:chgData name="Oliver Fenwick" userId="0c5d4048-a6dc-436b-8b54-fb23355dcd11" providerId="ADAL" clId="{2D475B59-ADC9-4E46-9047-3F2AECA364DD}" dt="2026-03-10T11:11:24.511" v="1883" actId="14100"/>
          <ac:spMkLst>
            <pc:docMk/>
            <pc:sldMk cId="282282666" sldId="307"/>
            <ac:spMk id="7" creationId="{06A34CBB-C4D2-5639-157A-4E5B6D802078}"/>
          </ac:spMkLst>
        </pc:spChg>
        <pc:spChg chg="add mod">
          <ac:chgData name="Oliver Fenwick" userId="0c5d4048-a6dc-436b-8b54-fb23355dcd11" providerId="ADAL" clId="{2D475B59-ADC9-4E46-9047-3F2AECA364DD}" dt="2026-03-10T11:11:27.367" v="1884" actId="14100"/>
          <ac:spMkLst>
            <pc:docMk/>
            <pc:sldMk cId="282282666" sldId="307"/>
            <ac:spMk id="8" creationId="{F0398AAE-C7B7-9253-2075-146C2C26C5DE}"/>
          </ac:spMkLst>
        </pc:spChg>
        <pc:spChg chg="add mod">
          <ac:chgData name="Oliver Fenwick" userId="0c5d4048-a6dc-436b-8b54-fb23355dcd11" providerId="ADAL" clId="{2D475B59-ADC9-4E46-9047-3F2AECA364DD}" dt="2026-03-10T11:11:38.278" v="1890" actId="1076"/>
          <ac:spMkLst>
            <pc:docMk/>
            <pc:sldMk cId="282282666" sldId="307"/>
            <ac:spMk id="9" creationId="{A169ECEE-5F20-482C-1868-5399B26D03FC}"/>
          </ac:spMkLst>
        </pc:spChg>
        <pc:spChg chg="add mod">
          <ac:chgData name="Oliver Fenwick" userId="0c5d4048-a6dc-436b-8b54-fb23355dcd11" providerId="ADAL" clId="{2D475B59-ADC9-4E46-9047-3F2AECA364DD}" dt="2026-03-10T11:11:35.182" v="1888" actId="1076"/>
          <ac:spMkLst>
            <pc:docMk/>
            <pc:sldMk cId="282282666" sldId="307"/>
            <ac:spMk id="10" creationId="{D657FFEC-CD75-7F6C-B568-DE2BBAA77E6C}"/>
          </ac:spMkLst>
        </pc:spChg>
        <pc:spChg chg="add mod">
          <ac:chgData name="Oliver Fenwick" userId="0c5d4048-a6dc-436b-8b54-fb23355dcd11" providerId="ADAL" clId="{2D475B59-ADC9-4E46-9047-3F2AECA364DD}" dt="2026-03-10T11:11:36.318" v="1889" actId="1076"/>
          <ac:spMkLst>
            <pc:docMk/>
            <pc:sldMk cId="282282666" sldId="307"/>
            <ac:spMk id="11" creationId="{438D0469-DF01-5631-822D-E6B98D4CCB05}"/>
          </ac:spMkLst>
        </pc:spChg>
        <pc:spChg chg="add del mod">
          <ac:chgData name="Oliver Fenwick" userId="0c5d4048-a6dc-436b-8b54-fb23355dcd11" providerId="ADAL" clId="{2D475B59-ADC9-4E46-9047-3F2AECA364DD}" dt="2026-03-10T11:07:15.875" v="1648" actId="21"/>
          <ac:spMkLst>
            <pc:docMk/>
            <pc:sldMk cId="282282666" sldId="307"/>
            <ac:spMk id="12" creationId="{149B4ED4-E75B-86CD-8827-1BAAE31580F6}"/>
          </ac:spMkLst>
        </pc:spChg>
        <pc:spChg chg="add mod">
          <ac:chgData name="Oliver Fenwick" userId="0c5d4048-a6dc-436b-8b54-fb23355dcd11" providerId="ADAL" clId="{2D475B59-ADC9-4E46-9047-3F2AECA364DD}" dt="2026-03-10T11:11:42.334" v="1892" actId="14100"/>
          <ac:spMkLst>
            <pc:docMk/>
            <pc:sldMk cId="282282666" sldId="307"/>
            <ac:spMk id="13" creationId="{280244E9-2850-FCBE-FD8C-944A67E5F55B}"/>
          </ac:spMkLst>
        </pc:spChg>
      </pc:sldChg>
      <pc:sldChg chg="addSp delSp modSp new mod">
        <pc:chgData name="Oliver Fenwick" userId="0c5d4048-a6dc-436b-8b54-fb23355dcd11" providerId="ADAL" clId="{2D475B59-ADC9-4E46-9047-3F2AECA364DD}" dt="2026-03-10T11:12:19.670" v="1905" actId="1076"/>
        <pc:sldMkLst>
          <pc:docMk/>
          <pc:sldMk cId="1940282037" sldId="308"/>
        </pc:sldMkLst>
        <pc:spChg chg="del">
          <ac:chgData name="Oliver Fenwick" userId="0c5d4048-a6dc-436b-8b54-fb23355dcd11" providerId="ADAL" clId="{2D475B59-ADC9-4E46-9047-3F2AECA364DD}" dt="2026-03-10T10:47:36.487" v="376" actId="478"/>
          <ac:spMkLst>
            <pc:docMk/>
            <pc:sldMk cId="1940282037" sldId="308"/>
            <ac:spMk id="2" creationId="{01E80808-39A4-35B7-3B3E-CE81A4656563}"/>
          </ac:spMkLst>
        </pc:spChg>
        <pc:spChg chg="del">
          <ac:chgData name="Oliver Fenwick" userId="0c5d4048-a6dc-436b-8b54-fb23355dcd11" providerId="ADAL" clId="{2D475B59-ADC9-4E46-9047-3F2AECA364DD}" dt="2026-03-10T10:47:36.487" v="376" actId="478"/>
          <ac:spMkLst>
            <pc:docMk/>
            <pc:sldMk cId="1940282037" sldId="308"/>
            <ac:spMk id="3" creationId="{D1A8628A-4CD8-D676-BB02-C0A34319FAC0}"/>
          </ac:spMkLst>
        </pc:spChg>
        <pc:spChg chg="mod">
          <ac:chgData name="Oliver Fenwick" userId="0c5d4048-a6dc-436b-8b54-fb23355dcd11" providerId="ADAL" clId="{2D475B59-ADC9-4E46-9047-3F2AECA364DD}" dt="2026-03-10T10:50:10.070" v="470" actId="20577"/>
          <ac:spMkLst>
            <pc:docMk/>
            <pc:sldMk cId="1940282037" sldId="308"/>
            <ac:spMk id="4" creationId="{BFC5395C-1B1E-7BB4-B923-B421DE94A557}"/>
          </ac:spMkLst>
        </pc:spChg>
        <pc:spChg chg="del">
          <ac:chgData name="Oliver Fenwick" userId="0c5d4048-a6dc-436b-8b54-fb23355dcd11" providerId="ADAL" clId="{2D475B59-ADC9-4E46-9047-3F2AECA364DD}" dt="2026-03-10T10:54:48.514" v="709" actId="478"/>
          <ac:spMkLst>
            <pc:docMk/>
            <pc:sldMk cId="1940282037" sldId="308"/>
            <ac:spMk id="5" creationId="{0D5DE144-0DB8-A676-B9D7-8212F91F8ADF}"/>
          </ac:spMkLst>
        </pc:spChg>
        <pc:spChg chg="add mod">
          <ac:chgData name="Oliver Fenwick" userId="0c5d4048-a6dc-436b-8b54-fb23355dcd11" providerId="ADAL" clId="{2D475B59-ADC9-4E46-9047-3F2AECA364DD}" dt="2026-03-10T11:12:17.190" v="1904" actId="1076"/>
          <ac:spMkLst>
            <pc:docMk/>
            <pc:sldMk cId="1940282037" sldId="308"/>
            <ac:spMk id="6" creationId="{2A933294-AA75-261B-CD19-4395AE789C49}"/>
          </ac:spMkLst>
        </pc:spChg>
        <pc:spChg chg="add mod">
          <ac:chgData name="Oliver Fenwick" userId="0c5d4048-a6dc-436b-8b54-fb23355dcd11" providerId="ADAL" clId="{2D475B59-ADC9-4E46-9047-3F2AECA364DD}" dt="2026-03-10T11:12:19.670" v="1905" actId="1076"/>
          <ac:spMkLst>
            <pc:docMk/>
            <pc:sldMk cId="1940282037" sldId="308"/>
            <ac:spMk id="7" creationId="{B5558DFA-2E12-12BF-910B-F9252859744E}"/>
          </ac:spMkLst>
        </pc:spChg>
        <pc:spChg chg="add mod">
          <ac:chgData name="Oliver Fenwick" userId="0c5d4048-a6dc-436b-8b54-fb23355dcd11" providerId="ADAL" clId="{2D475B59-ADC9-4E46-9047-3F2AECA364DD}" dt="2026-03-10T11:12:16.087" v="1903" actId="1076"/>
          <ac:spMkLst>
            <pc:docMk/>
            <pc:sldMk cId="1940282037" sldId="308"/>
            <ac:spMk id="8" creationId="{A63E4427-0946-79F4-5E38-C4CA5CC7DC26}"/>
          </ac:spMkLst>
        </pc:spChg>
        <pc:spChg chg="add mod">
          <ac:chgData name="Oliver Fenwick" userId="0c5d4048-a6dc-436b-8b54-fb23355dcd11" providerId="ADAL" clId="{2D475B59-ADC9-4E46-9047-3F2AECA364DD}" dt="2026-03-10T11:11:52.207" v="1894" actId="14100"/>
          <ac:spMkLst>
            <pc:docMk/>
            <pc:sldMk cId="1940282037" sldId="308"/>
            <ac:spMk id="9" creationId="{DB588DE5-D101-1D35-CDE2-CE10E26990C8}"/>
          </ac:spMkLst>
        </pc:spChg>
        <pc:spChg chg="add mod">
          <ac:chgData name="Oliver Fenwick" userId="0c5d4048-a6dc-436b-8b54-fb23355dcd11" providerId="ADAL" clId="{2D475B59-ADC9-4E46-9047-3F2AECA364DD}" dt="2026-03-10T11:12:03.839" v="1897" actId="1076"/>
          <ac:spMkLst>
            <pc:docMk/>
            <pc:sldMk cId="1940282037" sldId="308"/>
            <ac:spMk id="10" creationId="{E3DC82AE-8CFB-A56B-0979-95D833A2F105}"/>
          </ac:spMkLst>
        </pc:spChg>
        <pc:spChg chg="add mod">
          <ac:chgData name="Oliver Fenwick" userId="0c5d4048-a6dc-436b-8b54-fb23355dcd11" providerId="ADAL" clId="{2D475B59-ADC9-4E46-9047-3F2AECA364DD}" dt="2026-03-10T11:12:10.503" v="1900" actId="1076"/>
          <ac:spMkLst>
            <pc:docMk/>
            <pc:sldMk cId="1940282037" sldId="308"/>
            <ac:spMk id="11" creationId="{BF9DC107-BB08-9FD7-16B4-059836662823}"/>
          </ac:spMkLst>
        </pc:spChg>
      </pc:sldChg>
      <pc:sldChg chg="addSp delSp modSp new mod">
        <pc:chgData name="Oliver Fenwick" userId="0c5d4048-a6dc-436b-8b54-fb23355dcd11" providerId="ADAL" clId="{2D475B59-ADC9-4E46-9047-3F2AECA364DD}" dt="2026-03-10T11:13:25.423" v="1928" actId="1076"/>
        <pc:sldMkLst>
          <pc:docMk/>
          <pc:sldMk cId="3733105244" sldId="309"/>
        </pc:sldMkLst>
        <pc:spChg chg="del">
          <ac:chgData name="Oliver Fenwick" userId="0c5d4048-a6dc-436b-8b54-fb23355dcd11" providerId="ADAL" clId="{2D475B59-ADC9-4E46-9047-3F2AECA364DD}" dt="2026-03-10T10:47:23.120" v="372" actId="478"/>
          <ac:spMkLst>
            <pc:docMk/>
            <pc:sldMk cId="3733105244" sldId="309"/>
            <ac:spMk id="2" creationId="{9A34CDC9-7FB6-9E28-73CA-CB7DA5E204D6}"/>
          </ac:spMkLst>
        </pc:spChg>
        <pc:spChg chg="del">
          <ac:chgData name="Oliver Fenwick" userId="0c5d4048-a6dc-436b-8b54-fb23355dcd11" providerId="ADAL" clId="{2D475B59-ADC9-4E46-9047-3F2AECA364DD}" dt="2026-03-10T10:47:24.324" v="373" actId="478"/>
          <ac:spMkLst>
            <pc:docMk/>
            <pc:sldMk cId="3733105244" sldId="309"/>
            <ac:spMk id="3" creationId="{765D7966-17E2-0311-9AB6-C5903AF83B18}"/>
          </ac:spMkLst>
        </pc:spChg>
        <pc:spChg chg="mod">
          <ac:chgData name="Oliver Fenwick" userId="0c5d4048-a6dc-436b-8b54-fb23355dcd11" providerId="ADAL" clId="{2D475B59-ADC9-4E46-9047-3F2AECA364DD}" dt="2026-03-10T11:01:26.247" v="1266" actId="14100"/>
          <ac:spMkLst>
            <pc:docMk/>
            <pc:sldMk cId="3733105244" sldId="309"/>
            <ac:spMk id="4" creationId="{ADD57C5F-A688-C904-ABDD-5A5B04858887}"/>
          </ac:spMkLst>
        </pc:spChg>
        <pc:spChg chg="del mod">
          <ac:chgData name="Oliver Fenwick" userId="0c5d4048-a6dc-436b-8b54-fb23355dcd11" providerId="ADAL" clId="{2D475B59-ADC9-4E46-9047-3F2AECA364DD}" dt="2026-03-10T10:47:29.282" v="375" actId="478"/>
          <ac:spMkLst>
            <pc:docMk/>
            <pc:sldMk cId="3733105244" sldId="309"/>
            <ac:spMk id="5" creationId="{2240A5C9-FCFA-A05E-792D-A8CC470006F3}"/>
          </ac:spMkLst>
        </pc:spChg>
        <pc:spChg chg="add mod">
          <ac:chgData name="Oliver Fenwick" userId="0c5d4048-a6dc-436b-8b54-fb23355dcd11" providerId="ADAL" clId="{2D475B59-ADC9-4E46-9047-3F2AECA364DD}" dt="2026-03-10T11:13:13.854" v="1922" actId="1076"/>
          <ac:spMkLst>
            <pc:docMk/>
            <pc:sldMk cId="3733105244" sldId="309"/>
            <ac:spMk id="6" creationId="{F279552D-4DEE-4F57-0B1A-9A8B133E2854}"/>
          </ac:spMkLst>
        </pc:spChg>
        <pc:spChg chg="add mod">
          <ac:chgData name="Oliver Fenwick" userId="0c5d4048-a6dc-436b-8b54-fb23355dcd11" providerId="ADAL" clId="{2D475B59-ADC9-4E46-9047-3F2AECA364DD}" dt="2026-03-10T11:13:11.310" v="1921" actId="1076"/>
          <ac:spMkLst>
            <pc:docMk/>
            <pc:sldMk cId="3733105244" sldId="309"/>
            <ac:spMk id="7" creationId="{B2CE9904-00BB-3E80-3DB5-04004CFEDCFA}"/>
          </ac:spMkLst>
        </pc:spChg>
        <pc:spChg chg="add mod">
          <ac:chgData name="Oliver Fenwick" userId="0c5d4048-a6dc-436b-8b54-fb23355dcd11" providerId="ADAL" clId="{2D475B59-ADC9-4E46-9047-3F2AECA364DD}" dt="2026-03-10T11:13:24.086" v="1927" actId="1076"/>
          <ac:spMkLst>
            <pc:docMk/>
            <pc:sldMk cId="3733105244" sldId="309"/>
            <ac:spMk id="8" creationId="{DD62B1B6-816E-BB22-BF50-7B27F92D4427}"/>
          </ac:spMkLst>
        </pc:spChg>
        <pc:spChg chg="add mod">
          <ac:chgData name="Oliver Fenwick" userId="0c5d4048-a6dc-436b-8b54-fb23355dcd11" providerId="ADAL" clId="{2D475B59-ADC9-4E46-9047-3F2AECA364DD}" dt="2026-03-10T11:13:22.079" v="1926" actId="1076"/>
          <ac:spMkLst>
            <pc:docMk/>
            <pc:sldMk cId="3733105244" sldId="309"/>
            <ac:spMk id="9" creationId="{7B3838D7-E2E0-08EE-9C82-37EA965A9D7C}"/>
          </ac:spMkLst>
        </pc:spChg>
        <pc:spChg chg="add mod">
          <ac:chgData name="Oliver Fenwick" userId="0c5d4048-a6dc-436b-8b54-fb23355dcd11" providerId="ADAL" clId="{2D475B59-ADC9-4E46-9047-3F2AECA364DD}" dt="2026-03-10T11:12:59.229" v="1915" actId="1076"/>
          <ac:spMkLst>
            <pc:docMk/>
            <pc:sldMk cId="3733105244" sldId="309"/>
            <ac:spMk id="10" creationId="{551A13AD-1824-763E-2443-A342F817AA02}"/>
          </ac:spMkLst>
        </pc:spChg>
        <pc:spChg chg="add mod">
          <ac:chgData name="Oliver Fenwick" userId="0c5d4048-a6dc-436b-8b54-fb23355dcd11" providerId="ADAL" clId="{2D475B59-ADC9-4E46-9047-3F2AECA364DD}" dt="2026-03-10T11:13:20.471" v="1925" actId="1076"/>
          <ac:spMkLst>
            <pc:docMk/>
            <pc:sldMk cId="3733105244" sldId="309"/>
            <ac:spMk id="11" creationId="{75F07EA0-B18C-399A-BC61-3AE92BBAA3AE}"/>
          </ac:spMkLst>
        </pc:spChg>
        <pc:spChg chg="add mod">
          <ac:chgData name="Oliver Fenwick" userId="0c5d4048-a6dc-436b-8b54-fb23355dcd11" providerId="ADAL" clId="{2D475B59-ADC9-4E46-9047-3F2AECA364DD}" dt="2026-03-10T11:13:08.766" v="1919" actId="1076"/>
          <ac:spMkLst>
            <pc:docMk/>
            <pc:sldMk cId="3733105244" sldId="309"/>
            <ac:spMk id="12" creationId="{42601D49-F303-8D5E-BF4B-39FF45A08C10}"/>
          </ac:spMkLst>
        </pc:spChg>
        <pc:spChg chg="add mod">
          <ac:chgData name="Oliver Fenwick" userId="0c5d4048-a6dc-436b-8b54-fb23355dcd11" providerId="ADAL" clId="{2D475B59-ADC9-4E46-9047-3F2AECA364DD}" dt="2026-03-10T11:13:25.423" v="1928" actId="1076"/>
          <ac:spMkLst>
            <pc:docMk/>
            <pc:sldMk cId="3733105244" sldId="309"/>
            <ac:spMk id="13" creationId="{95CE1627-2011-4CED-C8FB-8A0F386910BD}"/>
          </ac:spMkLst>
        </pc:spChg>
        <pc:spChg chg="add mod">
          <ac:chgData name="Oliver Fenwick" userId="0c5d4048-a6dc-436b-8b54-fb23355dcd11" providerId="ADAL" clId="{2D475B59-ADC9-4E46-9047-3F2AECA364DD}" dt="2026-03-10T11:13:19.126" v="1924" actId="1076"/>
          <ac:spMkLst>
            <pc:docMk/>
            <pc:sldMk cId="3733105244" sldId="309"/>
            <ac:spMk id="14" creationId="{149B4ED4-E75B-86CD-8827-1BAAE31580F6}"/>
          </ac:spMkLst>
        </pc:spChg>
        <pc:spChg chg="add mod">
          <ac:chgData name="Oliver Fenwick" userId="0c5d4048-a6dc-436b-8b54-fb23355dcd11" providerId="ADAL" clId="{2D475B59-ADC9-4E46-9047-3F2AECA364DD}" dt="2026-03-10T11:13:02.478" v="1917" actId="1076"/>
          <ac:spMkLst>
            <pc:docMk/>
            <pc:sldMk cId="3733105244" sldId="309"/>
            <ac:spMk id="15" creationId="{9D89F9E7-2ED6-E4B0-563A-67EBF9E40016}"/>
          </ac:spMkLst>
        </pc:spChg>
      </pc:sldChg>
      <pc:sldChg chg="modSp add mod ord">
        <pc:chgData name="Oliver Fenwick" userId="0c5d4048-a6dc-436b-8b54-fb23355dcd11" providerId="ADAL" clId="{2D475B59-ADC9-4E46-9047-3F2AECA364DD}" dt="2026-03-10T11:14:25.832" v="1934" actId="1076"/>
        <pc:sldMkLst>
          <pc:docMk/>
          <pc:sldMk cId="1014869333" sldId="310"/>
        </pc:sldMkLst>
        <pc:spChg chg="mod">
          <ac:chgData name="Oliver Fenwick" userId="0c5d4048-a6dc-436b-8b54-fb23355dcd11" providerId="ADAL" clId="{2D475B59-ADC9-4E46-9047-3F2AECA364DD}" dt="2026-03-10T11:14:25.832" v="1934" actId="1076"/>
          <ac:spMkLst>
            <pc:docMk/>
            <pc:sldMk cId="1014869333" sldId="310"/>
            <ac:spMk id="4" creationId="{D10EA7FB-53D2-0384-2AB6-D9450479866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qmulprod-my.sharepoint.com/personal/exw848_qmul_ac_uk/Documents/Documents/Industry/DIE/ILF/2025%20Autumn/IAB%20meeting/ESF%20feedback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qmulprod-my.sharepoint.com/personal/exw848_qmul_ac_uk/Documents/Documents/Industry/DIE/ILF/2025%20Autumn/IAB%20meeting/ESF%20feedback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qmulprod-my.sharepoint.com/personal/exw848_qmul_ac_uk/Documents/Documents/Industry/DIE/ILF/2025%20Autumn/IAB%20meeting/ESF%20feedback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0859996977948773"/>
          <c:y val="1.446726273736742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5009355875836059E-2"/>
          <c:y val="0.13986788302602043"/>
          <c:w val="0.67931177666812181"/>
          <c:h val="0.7602155399221592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A9-4D25-9A08-E785591F91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A9-4D25-9A08-E785591F91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CA9-4D25-9A08-E785591F91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A9-4D25-9A08-E785591F91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CA9-4D25-9A08-E785591F91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CA9-4D25-9A08-E785591F912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CA9-4D25-9A08-E785591F912F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CA9-4D25-9A08-E785591F9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9977572318967052"/>
          <c:y val="0.1928179891354784"/>
          <c:w val="0.30022436435136202"/>
          <c:h val="0.652836048290867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4416114174553275"/>
          <c:y val="1.40625433274614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531567990058079E-2"/>
          <c:y val="0.11931885404850991"/>
          <c:w val="0.63197913902634784"/>
          <c:h val="0.6530898773914934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51-495A-8996-44DF7C239E0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51-495A-8996-44DF7C239E0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51-495A-8996-44DF7C239E0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51-495A-8996-44DF7C239E0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51-495A-8996-44DF7C239E0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51-495A-8996-44DF7C239E0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151-495A-8996-44DF7C239E04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0.5</c:v>
                </c:pt>
                <c:pt idx="1">
                  <c:v>1.5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  <c:pt idx="5">
                  <c:v>5.5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151-495A-8996-44DF7C239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237616"/>
        <c:axId val="774982448"/>
      </c:barChart>
      <c:valAx>
        <c:axId val="77498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Frutiger 55 Roman" pitchFamily="2" charset="0"/>
                <a:ea typeface="+mn-ea"/>
                <a:cs typeface="+mn-cs"/>
              </a:defRPr>
            </a:pPr>
            <a:endParaRPr lang="en-US"/>
          </a:p>
        </c:txPr>
        <c:crossAx val="853237616"/>
        <c:crosses val="autoZero"/>
        <c:crossBetween val="between"/>
      </c:valAx>
      <c:catAx>
        <c:axId val="85323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63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498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056497372130657"/>
          <c:y val="0.23026675851480399"/>
          <c:w val="0.24631125718087762"/>
          <c:h val="0.606979607086511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1400" b="0" i="0" u="none" strike="noStrike" kern="1200" spc="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i="0" dirty="0">
                <a:solidFill>
                  <a:srgbClr val="001B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c:rich>
      </c:tx>
      <c:layout>
        <c:manualLayout>
          <c:xMode val="edge"/>
          <c:yMode val="edge"/>
          <c:x val="0.39648043799212601"/>
          <c:y val="1.4062499134934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0" i="0" u="none" strike="noStrike" kern="1200" spc="0" baseline="0">
              <a:solidFill>
                <a:srgbClr val="001B7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017085530237922"/>
          <c:y val="0.11931885404850991"/>
          <c:w val="0.59848297447332355"/>
          <c:h val="0.80052066313077841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79-46EC-ACD0-05064C0E4F1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E79-46EC-ACD0-05064C0E4F1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E79-46EC-ACD0-05064C0E4F1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E79-46EC-ACD0-05064C0E4F1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E79-46EC-ACD0-05064C0E4F1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E79-46EC-ACD0-05064C0E4F1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E79-46EC-ACD0-05064C0E4F15}"/>
              </c:ext>
            </c:extLst>
          </c:dPt>
          <c:cat>
            <c:strRef>
              <c:f>Sheet1!$A$2:$A$8</c:f>
              <c:strCache>
                <c:ptCount val="7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E79-46EC-ACD0-05064C0E4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axId val="853237616"/>
        <c:axId val="774982448"/>
      </c:barChart>
      <c:valAx>
        <c:axId val="774982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Frutiger 55 Roman" pitchFamily="2" charset="0"/>
                <a:ea typeface="+mn-ea"/>
                <a:cs typeface="+mn-cs"/>
              </a:defRPr>
            </a:pPr>
            <a:endParaRPr lang="en-US"/>
          </a:p>
        </c:txPr>
        <c:crossAx val="853237616"/>
        <c:crosses val="autoZero"/>
        <c:crossBetween val="between"/>
      </c:valAx>
      <c:catAx>
        <c:axId val="8532376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1B7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77498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1B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396512040726835"/>
          <c:y val="9.6391868962480462E-2"/>
          <c:w val="0.2760348679438433"/>
          <c:h val="0.80923730636217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1B71"/>
              </a:solidFill>
              <a:latin typeface="Frutiger 55 Roman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'Level 4'!$O$4:$O$22</c:f>
              <c:strCache>
                <c:ptCount val="19"/>
                <c:pt idx="0">
                  <c:v>Academic integrity</c:v>
                </c:pt>
                <c:pt idx="1">
                  <c:v>Setting objectives</c:v>
                </c:pt>
                <c:pt idx="2">
                  <c:v>Create LinkedIn profile</c:v>
                </c:pt>
                <c:pt idx="3">
                  <c:v>Create CareersHub profile</c:v>
                </c:pt>
                <c:pt idx="4">
                  <c:v>Attend industry event</c:v>
                </c:pt>
                <c:pt idx="5">
                  <c:v>Safety in Engineering</c:v>
                </c:pt>
                <c:pt idx="6">
                  <c:v>SEMS H&amp;S training</c:v>
                </c:pt>
                <c:pt idx="7">
                  <c:v>Giving and receiving feedback</c:v>
                </c:pt>
                <c:pt idx="8">
                  <c:v>Exam skills</c:v>
                </c:pt>
                <c:pt idx="11">
                  <c:v>Identify skills</c:v>
                </c:pt>
                <c:pt idx="12">
                  <c:v>Attend industry events</c:v>
                </c:pt>
                <c:pt idx="13">
                  <c:v>Optimise LinkedIn using Careerset</c:v>
                </c:pt>
                <c:pt idx="14">
                  <c:v>Manage Feeling Overwhelmed</c:v>
                </c:pt>
                <c:pt idx="15">
                  <c:v>Reflection on wellbeing</c:v>
                </c:pt>
                <c:pt idx="16">
                  <c:v>Diversity, Equity, Inclusion, and Belonging</c:v>
                </c:pt>
                <c:pt idx="17">
                  <c:v>Writing emails</c:v>
                </c:pt>
                <c:pt idx="18">
                  <c:v>Improve CW on Studiosity</c:v>
                </c:pt>
              </c:strCache>
            </c:strRef>
          </c:cat>
          <c:val>
            <c:numRef>
              <c:f>'Level 4'!$P$4:$P$22</c:f>
              <c:numCache>
                <c:formatCode>General</c:formatCode>
                <c:ptCount val="19"/>
                <c:pt idx="0">
                  <c:v>7</c:v>
                </c:pt>
                <c:pt idx="1">
                  <c:v>1</c:v>
                </c:pt>
                <c:pt idx="2">
                  <c:v>9</c:v>
                </c:pt>
                <c:pt idx="3">
                  <c:v>1</c:v>
                </c:pt>
                <c:pt idx="4">
                  <c:v>8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11">
                  <c:v>5</c:v>
                </c:pt>
                <c:pt idx="12">
                  <c:v>6</c:v>
                </c:pt>
                <c:pt idx="13">
                  <c:v>4</c:v>
                </c:pt>
                <c:pt idx="14">
                  <c:v>1</c:v>
                </c:pt>
                <c:pt idx="15">
                  <c:v>3</c:v>
                </c:pt>
                <c:pt idx="16">
                  <c:v>3</c:v>
                </c:pt>
                <c:pt idx="17">
                  <c:v>5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D0-44C6-BF44-FC64BBEA8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8705503"/>
        <c:axId val="1048713663"/>
      </c:barChart>
      <c:catAx>
        <c:axId val="1048705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8713663"/>
        <c:crosses val="autoZero"/>
        <c:auto val="1"/>
        <c:lblAlgn val="ctr"/>
        <c:lblOffset val="100"/>
        <c:noMultiLvlLbl val="0"/>
      </c:catAx>
      <c:valAx>
        <c:axId val="1048713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87055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'Level 5'!$Q$3:$Q$19</c:f>
              <c:strCache>
                <c:ptCount val="17"/>
                <c:pt idx="0">
                  <c:v>Identify skills </c:v>
                </c:pt>
                <c:pt idx="1">
                  <c:v>Attend industry event</c:v>
                </c:pt>
                <c:pt idx="2">
                  <c:v>Attend placements event</c:v>
                </c:pt>
                <c:pt idx="3">
                  <c:v>update CV using Careerset</c:v>
                </c:pt>
                <c:pt idx="4">
                  <c:v>Identify objectives</c:v>
                </c:pt>
                <c:pt idx="5">
                  <c:v>Introduction to Generative AI with GPT</c:v>
                </c:pt>
                <c:pt idx="6">
                  <c:v>Critical Thinking and Problem Solving</c:v>
                </c:pt>
                <c:pt idx="10">
                  <c:v>Reflect on objectives</c:v>
                </c:pt>
                <c:pt idx="11">
                  <c:v>Taking Charge of Your Career</c:v>
                </c:pt>
                <c:pt idx="12">
                  <c:v>Update LinkedIn using using Careerset</c:v>
                </c:pt>
                <c:pt idx="13">
                  <c:v>Shortlister: Complete Motivations assessment</c:v>
                </c:pt>
                <c:pt idx="14">
                  <c:v>Reflect on experiences</c:v>
                </c:pt>
                <c:pt idx="15">
                  <c:v>Cybersecurity</c:v>
                </c:pt>
                <c:pt idx="16">
                  <c:v> Forage virtual work experience</c:v>
                </c:pt>
              </c:strCache>
            </c:strRef>
          </c:cat>
          <c:val>
            <c:numRef>
              <c:f>'Level 5'!$R$3:$R$19</c:f>
              <c:numCache>
                <c:formatCode>General</c:formatCode>
                <c:ptCount val="17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8</c:v>
                </c:pt>
                <c:pt idx="4">
                  <c:v>2</c:v>
                </c:pt>
                <c:pt idx="5">
                  <c:v>4</c:v>
                </c:pt>
                <c:pt idx="6">
                  <c:v>8</c:v>
                </c:pt>
                <c:pt idx="10">
                  <c:v>4</c:v>
                </c:pt>
                <c:pt idx="11">
                  <c:v>2</c:v>
                </c:pt>
                <c:pt idx="12">
                  <c:v>4</c:v>
                </c:pt>
                <c:pt idx="13">
                  <c:v>2</c:v>
                </c:pt>
                <c:pt idx="14">
                  <c:v>6</c:v>
                </c:pt>
                <c:pt idx="15">
                  <c:v>3</c:v>
                </c:pt>
                <c:pt idx="1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84-45FE-92AC-29A623AC9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0271440"/>
        <c:axId val="780267600"/>
      </c:barChart>
      <c:catAx>
        <c:axId val="78027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0267600"/>
        <c:crosses val="autoZero"/>
        <c:auto val="1"/>
        <c:lblAlgn val="ctr"/>
        <c:lblOffset val="100"/>
        <c:noMultiLvlLbl val="0"/>
      </c:catAx>
      <c:valAx>
        <c:axId val="78026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0271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'Level 6'!$N$4:$N$21</c:f>
              <c:strCache>
                <c:ptCount val="18"/>
                <c:pt idx="0">
                  <c:v>Identify skills</c:v>
                </c:pt>
                <c:pt idx="1">
                  <c:v>Shortlister skills assessment</c:v>
                </c:pt>
                <c:pt idx="2">
                  <c:v>Answering Interview Questions</c:v>
                </c:pt>
                <c:pt idx="3">
                  <c:v>Reflect on experiences</c:v>
                </c:pt>
                <c:pt idx="4">
                  <c:v>Using STAR frameworkin interview</c:v>
                </c:pt>
                <c:pt idx="5">
                  <c:v>Sustainability Foundations</c:v>
                </c:pt>
                <c:pt idx="6">
                  <c:v>Teamwork Foundations</c:v>
                </c:pt>
                <c:pt idx="7">
                  <c:v>Find Your Project Management Style</c:v>
                </c:pt>
                <c:pt idx="10">
                  <c:v>Reflections</c:v>
                </c:pt>
                <c:pt idx="11">
                  <c:v>Leadership Ethics</c:v>
                </c:pt>
                <c:pt idx="12">
                  <c:v>Ethics</c:v>
                </c:pt>
                <c:pt idx="13">
                  <c:v>Shortlister: Values and Strengths</c:v>
                </c:pt>
                <c:pt idx="14">
                  <c:v>Reflect on experiences</c:v>
                </c:pt>
                <c:pt idx="15">
                  <c:v>Presenting Data Effectively</c:v>
                </c:pt>
                <c:pt idx="16">
                  <c:v>“Creating Your Personal Brand” 
or “Finding a Job on LinkedIn”</c:v>
                </c:pt>
                <c:pt idx="17">
                  <c:v>Reflect on skills developed</c:v>
                </c:pt>
              </c:strCache>
            </c:strRef>
          </c:cat>
          <c:val>
            <c:numRef>
              <c:f>'Level 6'!$O$4:$O$21</c:f>
              <c:numCache>
                <c:formatCode>General</c:formatCode>
                <c:ptCount val="18"/>
                <c:pt idx="0">
                  <c:v>4</c:v>
                </c:pt>
                <c:pt idx="1">
                  <c:v>2</c:v>
                </c:pt>
                <c:pt idx="2">
                  <c:v>4</c:v>
                </c:pt>
                <c:pt idx="3">
                  <c:v>4</c:v>
                </c:pt>
                <c:pt idx="4">
                  <c:v>5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10">
                  <c:v>0</c:v>
                </c:pt>
                <c:pt idx="11">
                  <c:v>2</c:v>
                </c:pt>
                <c:pt idx="12">
                  <c:v>1</c:v>
                </c:pt>
                <c:pt idx="13">
                  <c:v>4</c:v>
                </c:pt>
                <c:pt idx="14">
                  <c:v>3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8A-47CC-B0D5-AC885F01B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1345839"/>
        <c:axId val="1381343919"/>
      </c:barChart>
      <c:catAx>
        <c:axId val="1381345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1343919"/>
        <c:crosses val="autoZero"/>
        <c:auto val="1"/>
        <c:lblAlgn val="ctr"/>
        <c:lblOffset val="100"/>
        <c:noMultiLvlLbl val="0"/>
      </c:catAx>
      <c:valAx>
        <c:axId val="1381343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13458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664FB5-82AF-48A4-80F1-9AEEE0DF4B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0742E-D5E1-4FF3-A442-958EA2A786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066F8-4FE9-4315-A56E-3EA256F5907F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2F771-FAFF-4FF6-AE5C-96F43E8CB7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B88F3-0CB9-4921-9214-BFA9C4B80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73B9F-E786-4DE9-B054-AF2D3B642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15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D6F77-CFCE-A445-8E2C-54D16F9EECC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42D00-D33B-6747-961F-9152114FB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Cover 1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40104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C74048-C75E-FD4A-A2F0-C36E16C2A3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79950" y="1311276"/>
            <a:ext cx="4186238" cy="2791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79950" y="4176072"/>
            <a:ext cx="4186238" cy="879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0C9E275-0734-425E-938B-16131D4657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438540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C74048-C75E-FD4A-A2F0-C36E16C2A3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67512" y="1311276"/>
            <a:ext cx="2098675" cy="27737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2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2840F-CF0A-4B0C-876C-214741C519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6447286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180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95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512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D51F31A-86D2-8C4F-A1A9-C88372B37B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67513" y="1311274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1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7513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39CEF63-09E5-47AB-B122-292E3DA726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6447286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49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DE942392-5A1D-4B43-9FC3-CF83A59FC53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67513" y="1311275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67511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7513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512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5E523E2-4C7B-424A-8715-BA3BD5E8B9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3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2098675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767513" y="1322601"/>
            <a:ext cx="2098675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67512" y="417795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16A11E-B4A5-4F26-9049-F166D72D62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23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ext + image + captio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572001" y="1322602"/>
            <a:ext cx="4305300" cy="124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1999" y="2607606"/>
            <a:ext cx="4305302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72001" y="2874141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1999" y="4173000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778626" y="2877213"/>
            <a:ext cx="2098675" cy="1240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78624" y="4176072"/>
            <a:ext cx="2098676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1A76B9A-C73D-41F4-848B-7B422BD254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4288564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00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 column text + image + ca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102847" y="1322601"/>
            <a:ext cx="2763341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02847" y="4177950"/>
            <a:ext cx="2763341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B742EC7-0905-4619-9932-945C15BD9FB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4721" y="1311275"/>
            <a:ext cx="285455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 marL="457200" indent="0">
              <a:buFont typeface="Arial" panose="020B0604020202020204" pitchFamily="34" charset="0"/>
              <a:buNone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9734A-FE59-489D-8235-3CE5E3DE21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86595" y="1311275"/>
            <a:ext cx="285455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719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 column text +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496620" y="1309603"/>
            <a:ext cx="6380681" cy="2808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96620" y="4176072"/>
            <a:ext cx="638068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7C490C0-3F42-428E-9663-C0315B61F1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1262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945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hero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FA0FF9DD-FA38-C644-8804-531A71982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87339" y="1322601"/>
            <a:ext cx="8578850" cy="2792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7339" y="4177950"/>
            <a:ext cx="857885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</p:spTree>
    <p:extLst>
      <p:ext uri="{BB962C8B-B14F-4D97-AF65-F5344CB8AC3E}">
        <p14:creationId xmlns:p14="http://schemas.microsoft.com/office/powerpoint/2010/main" val="3461591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ima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BDDE399-7978-8146-B813-A0B3CFED1CC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79400" y="250826"/>
            <a:ext cx="8597901" cy="38671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2"/>
                </a:solidFill>
                <a:latin typeface="4 Text" pitchFamily="2" charset="77"/>
              </a:defRPr>
            </a:lvl1pPr>
          </a:lstStyle>
          <a:p>
            <a:r>
              <a:rPr lang="en-US" dirty="0"/>
              <a:t>Drag and drop image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8558A91-5849-F74E-9FFB-8BB3E3F86F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7339" y="4177950"/>
            <a:ext cx="8578850" cy="8795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2pPr>
            <a:lvl3pPr marL="6858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3pPr>
            <a:lvl4pPr marL="10287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4pPr>
            <a:lvl5pPr marL="1371600" indent="0">
              <a:buNone/>
              <a:defRPr sz="1000">
                <a:solidFill>
                  <a:schemeClr val="accent5"/>
                </a:solidFill>
                <a:latin typeface="Channel 4 Chadwick" pitchFamily="2" charset="77"/>
              </a:defRPr>
            </a:lvl5pPr>
          </a:lstStyle>
          <a:p>
            <a:pPr lvl="0"/>
            <a:r>
              <a:rPr lang="en-US" dirty="0"/>
              <a:t>Click to edit caption: Arial Regular 10pt</a:t>
            </a:r>
          </a:p>
        </p:txBody>
      </p:sp>
    </p:spTree>
    <p:extLst>
      <p:ext uri="{BB962C8B-B14F-4D97-AF65-F5344CB8AC3E}">
        <p14:creationId xmlns:p14="http://schemas.microsoft.com/office/powerpoint/2010/main" val="243658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>
          <a:gsLst>
            <a:gs pos="12000">
              <a:srgbClr val="1C3D74"/>
            </a:gs>
            <a:gs pos="100000">
              <a:srgbClr val="2DB8C5"/>
            </a:gs>
          </a:gsLst>
          <a:lin ang="19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2803259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203484" y="1234649"/>
            <a:ext cx="2219675" cy="1349665"/>
            <a:chOff x="1985262" y="1786188"/>
            <a:chExt cx="3594613" cy="257953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2DB8C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5" cy="10321"/>
            </a:xfrm>
            <a:prstGeom prst="line">
              <a:avLst/>
            </a:prstGeom>
            <a:ln w="28575">
              <a:solidFill>
                <a:srgbClr val="2DB8C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1"/>
              <a:ext cx="3594613" cy="864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DB8C5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2DB8C5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3299430" y="1210655"/>
            <a:ext cx="2156489" cy="1349665"/>
            <a:chOff x="1985262" y="1786188"/>
            <a:chExt cx="3594613" cy="2579532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526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8D378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6" cy="10321"/>
            </a:xfrm>
            <a:prstGeom prst="line">
              <a:avLst/>
            </a:prstGeom>
            <a:ln w="28575">
              <a:solidFill>
                <a:srgbClr val="8D37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8D3786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8D3786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6395376" y="1210655"/>
            <a:ext cx="2184743" cy="1349665"/>
            <a:chOff x="1985262" y="1786188"/>
            <a:chExt cx="3594613" cy="257953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526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10746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4" cy="10321"/>
            </a:xfrm>
            <a:prstGeom prst="line">
              <a:avLst/>
            </a:prstGeom>
            <a:ln w="28575">
              <a:solidFill>
                <a:srgbClr val="107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10746A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10746A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1800890" y="2785639"/>
            <a:ext cx="2268189" cy="1349665"/>
            <a:chOff x="1985262" y="1786188"/>
            <a:chExt cx="3594613" cy="257953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4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185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56871"/>
              <a:ext cx="3407805" cy="10321"/>
            </a:xfrm>
            <a:prstGeom prst="line">
              <a:avLst/>
            </a:prstGeom>
            <a:ln w="28575">
              <a:solidFill>
                <a:srgbClr val="F18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18500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F18500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557C50-0B31-9348-AF2A-301002B74889}"/>
              </a:ext>
            </a:extLst>
          </p:cNvPr>
          <p:cNvGrpSpPr/>
          <p:nvPr userDrawn="1"/>
        </p:nvGrpSpPr>
        <p:grpSpPr>
          <a:xfrm>
            <a:off x="4949634" y="2785639"/>
            <a:ext cx="2289366" cy="1349665"/>
            <a:chOff x="1985262" y="1786188"/>
            <a:chExt cx="3594613" cy="2579532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0759468-3783-DD45-AC2F-7E3842278B7D}"/>
                </a:ext>
              </a:extLst>
            </p:cNvPr>
            <p:cNvSpPr txBox="1"/>
            <p:nvPr/>
          </p:nvSpPr>
          <p:spPr>
            <a:xfrm>
              <a:off x="2401825" y="1786188"/>
              <a:ext cx="2677753" cy="1470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73B8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19%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7499D1F6-6F64-E045-A629-F16A8AF17DEB}"/>
                </a:ext>
              </a:extLst>
            </p:cNvPr>
            <p:cNvCxnSpPr/>
            <p:nvPr/>
          </p:nvCxnSpPr>
          <p:spPr>
            <a:xfrm flipV="1">
              <a:off x="2114979" y="3271937"/>
              <a:ext cx="3407805" cy="10321"/>
            </a:xfrm>
            <a:prstGeom prst="line">
              <a:avLst/>
            </a:prstGeom>
            <a:ln w="28575">
              <a:solidFill>
                <a:srgbClr val="73B8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9D3155A-02B7-9146-95B9-2D706BFA7810}"/>
                </a:ext>
              </a:extLst>
            </p:cNvPr>
            <p:cNvSpPr txBox="1"/>
            <p:nvPr/>
          </p:nvSpPr>
          <p:spPr>
            <a:xfrm>
              <a:off x="1985262" y="3500872"/>
              <a:ext cx="3594613" cy="864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73B82B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  <a:p>
              <a:pPr algn="ctr"/>
              <a:r>
                <a:rPr lang="en-US" sz="1400" dirty="0">
                  <a:solidFill>
                    <a:srgbClr val="73B82B"/>
                  </a:solidFill>
                  <a:latin typeface="Arial" panose="020B0604020202020204" pitchFamily="34" charset="0"/>
                  <a:ea typeface="Frutiger-Light" panose="02020603050405020304" pitchFamily="18" charset="77"/>
                  <a:cs typeface="Arial" panose="020B0604020202020204" pitchFamily="34" charset="0"/>
                </a:rPr>
                <a:t>Insert text Insert Text</a:t>
              </a:r>
            </a:p>
          </p:txBody>
        </p:sp>
      </p:grpSp>
      <p:sp>
        <p:nvSpPr>
          <p:cNvPr id="2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11096"/>
            <a:ext cx="8672097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</p:spTree>
    <p:extLst>
      <p:ext uri="{BB962C8B-B14F-4D97-AF65-F5344CB8AC3E}">
        <p14:creationId xmlns:p14="http://schemas.microsoft.com/office/powerpoint/2010/main" val="2476875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348A56A-D03E-7C4E-AE8E-F896E6A5A11B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6463332"/>
              </p:ext>
            </p:extLst>
          </p:nvPr>
        </p:nvGraphicFramePr>
        <p:xfrm>
          <a:off x="2925649" y="1218723"/>
          <a:ext cx="4923808" cy="314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91CD518-0B4F-4DDD-8245-74B5057E96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801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E844C2-66A4-7347-BB76-EF1AA2EFEA8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544693725"/>
              </p:ext>
            </p:extLst>
          </p:nvPr>
        </p:nvGraphicFramePr>
        <p:xfrm>
          <a:off x="3380198" y="1259540"/>
          <a:ext cx="5003514" cy="329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96BE319-1C15-41CC-A596-E46D2BF7CC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132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8E69A5-8A32-3B48-8662-8A79DC2E092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268563056"/>
              </p:ext>
            </p:extLst>
          </p:nvPr>
        </p:nvGraphicFramePr>
        <p:xfrm>
          <a:off x="2586555" y="1209354"/>
          <a:ext cx="5804951" cy="302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20285F8-6946-46F6-9325-70AD32F1D6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7" y="1311275"/>
            <a:ext cx="229662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26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AFD6674-8208-4117-92B8-8BA50FAB180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66213361"/>
              </p:ext>
            </p:extLst>
          </p:nvPr>
        </p:nvGraphicFramePr>
        <p:xfrm>
          <a:off x="287338" y="1689652"/>
          <a:ext cx="7137192" cy="110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32">
                  <a:extLst>
                    <a:ext uri="{9D8B030D-6E8A-4147-A177-3AD203B41FA5}">
                      <a16:colId xmlns:a16="http://schemas.microsoft.com/office/drawing/2014/main" val="3822116847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1796008628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879958063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650332254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035283889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2593290401"/>
                    </a:ext>
                  </a:extLst>
                </a:gridCol>
              </a:tblGrid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>
                          <a:latin typeface="+mj-lt"/>
                        </a:rPr>
                        <a:t>XXXXXXXXXXXXX</a:t>
                      </a: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</a:t>
                      </a:r>
                      <a:endParaRPr lang="en-US" sz="800" dirty="0"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D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80098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25519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87121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B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D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89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5AC98B-3184-4158-8DB1-FD0896BAEA5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48348035"/>
              </p:ext>
            </p:extLst>
          </p:nvPr>
        </p:nvGraphicFramePr>
        <p:xfrm>
          <a:off x="287338" y="3153802"/>
          <a:ext cx="7137192" cy="110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532">
                  <a:extLst>
                    <a:ext uri="{9D8B030D-6E8A-4147-A177-3AD203B41FA5}">
                      <a16:colId xmlns:a16="http://schemas.microsoft.com/office/drawing/2014/main" val="3822116847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1796008628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879958063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650332254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3035283889"/>
                    </a:ext>
                  </a:extLst>
                </a:gridCol>
                <a:gridCol w="1189532">
                  <a:extLst>
                    <a:ext uri="{9D8B030D-6E8A-4147-A177-3AD203B41FA5}">
                      <a16:colId xmlns:a16="http://schemas.microsoft.com/office/drawing/2014/main" val="2593290401"/>
                    </a:ext>
                  </a:extLst>
                </a:gridCol>
              </a:tblGrid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>
                          <a:latin typeface="+mj-lt"/>
                        </a:rPr>
                        <a:t>XXXXXXXXXXXXX</a:t>
                      </a: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</a:t>
                      </a:r>
                      <a:endParaRPr lang="en-US" sz="800" dirty="0"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2707" marR="32707" marT="49061" marB="49061" anchor="ctr">
                    <a:lnL w="12700" cmpd="sng">
                      <a:noFill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B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80098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25519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87121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xxxxxxxxxx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2707" marR="32707" marT="49061" marB="49061" anchor="ctr">
                    <a:lnL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B8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891"/>
                  </a:ext>
                </a:extLst>
              </a:tr>
            </a:tbl>
          </a:graphicData>
        </a:graphic>
      </p:graphicFrame>
      <p:sp>
        <p:nvSpPr>
          <p:cNvPr id="10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ABA65EC-BE67-47F1-855B-E0BFD2EA8C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86720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</p:txBody>
      </p:sp>
    </p:spTree>
    <p:extLst>
      <p:ext uri="{BB962C8B-B14F-4D97-AF65-F5344CB8AC3E}">
        <p14:creationId xmlns:p14="http://schemas.microsoft.com/office/powerpoint/2010/main" val="3833570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_Logo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811C00-D549-464E-ADFA-3C1836754071}"/>
              </a:ext>
            </a:extLst>
          </p:cNvPr>
          <p:cNvSpPr txBox="1"/>
          <p:nvPr userDrawn="1"/>
        </p:nvSpPr>
        <p:spPr>
          <a:xfrm>
            <a:off x="3282511" y="1820461"/>
            <a:ext cx="2770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618E1B-5A44-4E1B-A474-1387E0916D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617" y="3108935"/>
            <a:ext cx="4309324" cy="1465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927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d slide_Logo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512189-E871-4BBB-AE9D-C7D99C0C22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617" y="1821673"/>
            <a:ext cx="4309324" cy="1465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9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gradFill flip="none" rotWithShape="1">
          <a:gsLst>
            <a:gs pos="74000">
              <a:srgbClr val="10746A"/>
            </a:gs>
            <a:gs pos="18000">
              <a:srgbClr val="0096E3">
                <a:lumMod val="90000"/>
                <a:lumOff val="10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19369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gradFill flip="none" rotWithShape="1">
          <a:gsLst>
            <a:gs pos="0">
              <a:srgbClr val="73B82B">
                <a:lumMod val="88000"/>
                <a:lumOff val="12000"/>
              </a:srgbClr>
            </a:gs>
            <a:gs pos="97312">
              <a:srgbClr val="10746A"/>
            </a:gs>
            <a:gs pos="59000">
              <a:srgbClr val="10746A">
                <a:lumMod val="94000"/>
                <a:lumOff val="6000"/>
              </a:srgbClr>
            </a:gs>
          </a:gsLst>
          <a:lin ang="1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66077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gradFill>
          <a:gsLst>
            <a:gs pos="0">
              <a:srgbClr val="73B82B">
                <a:lumMod val="88000"/>
                <a:lumOff val="12000"/>
              </a:srgbClr>
            </a:gs>
            <a:gs pos="69000">
              <a:srgbClr val="2DB8C5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4187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bg>
      <p:bgPr>
        <a:gradFill flip="none" rotWithShape="1">
          <a:gsLst>
            <a:gs pos="85484">
              <a:srgbClr val="8D3786"/>
            </a:gs>
            <a:gs pos="19000">
              <a:srgbClr val="EC008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105558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bg>
      <p:bgPr>
        <a:gradFill flip="none" rotWithShape="1">
          <a:gsLst>
            <a:gs pos="3226">
              <a:srgbClr val="8D3786"/>
            </a:gs>
            <a:gs pos="35000">
              <a:srgbClr val="8D3786"/>
            </a:gs>
            <a:gs pos="100000">
              <a:srgbClr val="F18500"/>
            </a:gs>
          </a:gsLst>
          <a:lin ang="19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943599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943598" y="2973637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08686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9F98BB-2095-434E-97D1-3636B7E756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8672097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86596" y="262396"/>
            <a:ext cx="8672097" cy="10363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9F98BB-2095-434E-97D1-3636B7E756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596" y="1311275"/>
            <a:ext cx="4277455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5C7A6F9-784D-428C-B9C4-650A70FFC0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80865" y="1311275"/>
            <a:ext cx="4277455" cy="295275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400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</a:p>
          <a:p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>
              <a:defRPr/>
            </a:pPr>
            <a:r>
              <a:rPr lang="en-US" dirty="0"/>
              <a:t>Bullet points</a:t>
            </a:r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400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</a:p>
        </p:txBody>
      </p:sp>
    </p:spTree>
    <p:extLst>
      <p:ext uri="{BB962C8B-B14F-4D97-AF65-F5344CB8AC3E}">
        <p14:creationId xmlns:p14="http://schemas.microsoft.com/office/powerpoint/2010/main" val="310220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670BE8-3C46-EF4F-BC90-6793A5222276}"/>
              </a:ext>
            </a:extLst>
          </p:cNvPr>
          <p:cNvCxnSpPr/>
          <p:nvPr userDrawn="1"/>
        </p:nvCxnSpPr>
        <p:spPr>
          <a:xfrm>
            <a:off x="298188" y="4830791"/>
            <a:ext cx="856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93E063E7-87EA-4663-8220-2FC2C3F170A5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11" y="246413"/>
            <a:ext cx="2747744" cy="93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7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0" r:id="rId2"/>
    <p:sldLayoutId id="2147483765" r:id="rId3"/>
    <p:sldLayoutId id="2147483766" r:id="rId4"/>
    <p:sldLayoutId id="2147483767" r:id="rId5"/>
    <p:sldLayoutId id="2147483768" r:id="rId6"/>
    <p:sldLayoutId id="2147483769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58" userDrawn="1">
          <p15:clr>
            <a:srgbClr val="F26B43"/>
          </p15:clr>
        </p15:guide>
        <p15:guide id="3" pos="176" userDrawn="1">
          <p15:clr>
            <a:srgbClr val="F26B43"/>
          </p15:clr>
        </p15:guide>
        <p15:guide id="4" orient="horz" pos="2981" userDrawn="1">
          <p15:clr>
            <a:srgbClr val="F26B43"/>
          </p15:clr>
        </p15:guide>
        <p15:guide id="5" pos="558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554" userDrawn="1">
          <p15:clr>
            <a:srgbClr val="F26B43"/>
          </p15:clr>
        </p15:guide>
        <p15:guide id="8" orient="horz" pos="690" userDrawn="1">
          <p15:clr>
            <a:srgbClr val="F26B43"/>
          </p15:clr>
        </p15:guide>
        <p15:guide id="9" orient="horz" pos="826" userDrawn="1">
          <p15:clr>
            <a:srgbClr val="F26B43"/>
          </p15:clr>
        </p15:guide>
        <p15:guide id="10" pos="2812" userDrawn="1">
          <p15:clr>
            <a:srgbClr val="F26B43"/>
          </p15:clr>
        </p15:guide>
        <p15:guide id="11" pos="2948" userDrawn="1">
          <p15:clr>
            <a:srgbClr val="F26B43"/>
          </p15:clr>
        </p15:guide>
        <p15:guide id="12" pos="1474" userDrawn="1">
          <p15:clr>
            <a:srgbClr val="F26B43"/>
          </p15:clr>
        </p15:guide>
        <p15:guide id="13" pos="4263" userDrawn="1">
          <p15:clr>
            <a:srgbClr val="F26B43"/>
          </p15:clr>
        </p15:guide>
        <p15:guide id="14" orient="horz" pos="2822" userDrawn="1">
          <p15:clr>
            <a:srgbClr val="F26B43"/>
          </p15:clr>
        </p15:guide>
        <p15:guide id="15" orient="horz" pos="275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3B30F1-BEAB-1D48-98D9-E0838B9BE6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t="86937"/>
          <a:stretch/>
        </p:blipFill>
        <p:spPr>
          <a:xfrm>
            <a:off x="0" y="4471626"/>
            <a:ext cx="9144000" cy="67187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EFACAD1-D0A6-9749-A5C6-07C38D8E6F7D}"/>
              </a:ext>
            </a:extLst>
          </p:cNvPr>
          <p:cNvSpPr txBox="1"/>
          <p:nvPr userDrawn="1"/>
        </p:nvSpPr>
        <p:spPr>
          <a:xfrm>
            <a:off x="7926850" y="4846638"/>
            <a:ext cx="93933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8891B2-5225-5C40-A770-7C3A43B5E5B1}" type="slidenum">
              <a:rPr lang="en-US" sz="900" b="0" i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9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81369D-3498-4CAD-80F9-355CEEA0D90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89" y="4516571"/>
            <a:ext cx="1592755" cy="541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86">
          <p15:clr>
            <a:srgbClr val="F26B43"/>
          </p15:clr>
        </p15:guide>
        <p15:guide id="2" pos="18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46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36587" y="1751595"/>
            <a:ext cx="7870825" cy="117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Employability &amp; Skills Framework:</a:t>
            </a:r>
          </a:p>
          <a:p>
            <a:pPr algn="ctr"/>
            <a:r>
              <a:rPr lang="en-US" sz="2800" dirty="0"/>
              <a:t>Feedback from November IAB</a:t>
            </a:r>
          </a:p>
        </p:txBody>
      </p:sp>
    </p:spTree>
    <p:extLst>
      <p:ext uri="{BB962C8B-B14F-4D97-AF65-F5344CB8AC3E}">
        <p14:creationId xmlns:p14="http://schemas.microsoft.com/office/powerpoint/2010/main" val="2143892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809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E0E17-E21C-E8F1-98FC-753FD97EF8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1361435"/>
            <a:ext cx="8672097" cy="1036377"/>
          </a:xfrm>
        </p:spPr>
        <p:txBody>
          <a:bodyPr/>
          <a:lstStyle/>
          <a:p>
            <a:r>
              <a:rPr lang="en-GB" dirty="0"/>
              <a:t>1. Please help us by indicating which activities in each semester you feel are the most important for our students. Please select up to 4 per semester.</a:t>
            </a:r>
          </a:p>
        </p:txBody>
      </p:sp>
    </p:spTree>
    <p:extLst>
      <p:ext uri="{BB962C8B-B14F-4D97-AF65-F5344CB8AC3E}">
        <p14:creationId xmlns:p14="http://schemas.microsoft.com/office/powerpoint/2010/main" val="47376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C3423-F648-A249-EE24-2F056B8D793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165681"/>
            <a:ext cx="8672097" cy="449781"/>
          </a:xfrm>
        </p:spPr>
        <p:txBody>
          <a:bodyPr/>
          <a:lstStyle/>
          <a:p>
            <a:r>
              <a:rPr lang="en-GB" dirty="0"/>
              <a:t>Level 4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3E60F33-545E-97C2-C466-16D84EDEDC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8346777"/>
              </p:ext>
            </p:extLst>
          </p:nvPr>
        </p:nvGraphicFramePr>
        <p:xfrm>
          <a:off x="1608869" y="158169"/>
          <a:ext cx="7051675" cy="481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7D6ABFF-5941-363A-141A-84DF6D69A8E2}"/>
              </a:ext>
            </a:extLst>
          </p:cNvPr>
          <p:cNvSpPr/>
          <p:nvPr/>
        </p:nvSpPr>
        <p:spPr>
          <a:xfrm rot="18834861">
            <a:off x="1491333" y="3617151"/>
            <a:ext cx="1150396" cy="15654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CB6B2B-17F5-80B7-32D7-F21A816EA390}"/>
              </a:ext>
            </a:extLst>
          </p:cNvPr>
          <p:cNvSpPr/>
          <p:nvPr/>
        </p:nvSpPr>
        <p:spPr>
          <a:xfrm rot="18834861">
            <a:off x="2014482" y="3660609"/>
            <a:ext cx="1275496" cy="17179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9562F6-6FB4-4798-3373-745EFC36CE0F}"/>
              </a:ext>
            </a:extLst>
          </p:cNvPr>
          <p:cNvSpPr/>
          <p:nvPr/>
        </p:nvSpPr>
        <p:spPr>
          <a:xfrm rot="18834861">
            <a:off x="2679882" y="3660610"/>
            <a:ext cx="1275496" cy="17179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F60164-122E-A52F-A7D2-A40722E7B16F}"/>
              </a:ext>
            </a:extLst>
          </p:cNvPr>
          <p:cNvSpPr/>
          <p:nvPr/>
        </p:nvSpPr>
        <p:spPr>
          <a:xfrm rot="18834861">
            <a:off x="5341024" y="3672059"/>
            <a:ext cx="1275496" cy="17179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ED50F9-228F-52F4-20F8-38722942FACD}"/>
              </a:ext>
            </a:extLst>
          </p:cNvPr>
          <p:cNvSpPr/>
          <p:nvPr/>
        </p:nvSpPr>
        <p:spPr>
          <a:xfrm rot="18834861">
            <a:off x="5001166" y="3672059"/>
            <a:ext cx="1275496" cy="17179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3EC2EB-961E-4CAD-E31A-BA25B8955D75}"/>
              </a:ext>
            </a:extLst>
          </p:cNvPr>
          <p:cNvSpPr/>
          <p:nvPr/>
        </p:nvSpPr>
        <p:spPr>
          <a:xfrm rot="18834861">
            <a:off x="6979432" y="3672059"/>
            <a:ext cx="1275496" cy="17179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12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F31A2-1DEA-2957-FCF4-FECCD9CB561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7"/>
            <a:ext cx="8672097" cy="476158"/>
          </a:xfrm>
        </p:spPr>
        <p:txBody>
          <a:bodyPr/>
          <a:lstStyle/>
          <a:p>
            <a:r>
              <a:rPr lang="en-GB" dirty="0"/>
              <a:t>Level 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A38B46-6F8F-507C-E3B1-C8A12ABC8D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095518"/>
              </p:ext>
            </p:extLst>
          </p:nvPr>
        </p:nvGraphicFramePr>
        <p:xfrm>
          <a:off x="1459523" y="262397"/>
          <a:ext cx="7570910" cy="4235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20881B1-CFF3-C10D-99CA-40F94AF113FB}"/>
              </a:ext>
            </a:extLst>
          </p:cNvPr>
          <p:cNvSpPr/>
          <p:nvPr/>
        </p:nvSpPr>
        <p:spPr>
          <a:xfrm rot="18834861">
            <a:off x="2045331" y="3166409"/>
            <a:ext cx="1530985" cy="14834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FA225A-4AC1-2240-C250-E17427B5C8DB}"/>
              </a:ext>
            </a:extLst>
          </p:cNvPr>
          <p:cNvSpPr/>
          <p:nvPr/>
        </p:nvSpPr>
        <p:spPr>
          <a:xfrm rot="18882832">
            <a:off x="2860824" y="3332211"/>
            <a:ext cx="2050152" cy="17337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36FBEBF-27A4-0C7E-41D2-5CA4BF3C997B}"/>
              </a:ext>
            </a:extLst>
          </p:cNvPr>
          <p:cNvSpPr/>
          <p:nvPr/>
        </p:nvSpPr>
        <p:spPr>
          <a:xfrm rot="18882832">
            <a:off x="6788865" y="3059909"/>
            <a:ext cx="1308567" cy="18371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702405-D01F-AD8E-FA7F-A5D96D0477EA}"/>
              </a:ext>
            </a:extLst>
          </p:cNvPr>
          <p:cNvSpPr/>
          <p:nvPr/>
        </p:nvSpPr>
        <p:spPr>
          <a:xfrm rot="18882832">
            <a:off x="1484881" y="3019592"/>
            <a:ext cx="1308567" cy="18371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8A0BF4-E4E9-6DBE-BF82-9F26D6CDE2A2}"/>
              </a:ext>
            </a:extLst>
          </p:cNvPr>
          <p:cNvSpPr/>
          <p:nvPr/>
        </p:nvSpPr>
        <p:spPr>
          <a:xfrm rot="18882832">
            <a:off x="1812339" y="3088330"/>
            <a:ext cx="1308567" cy="18371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573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8BA82-F8C2-5799-9FFF-940827DED74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7"/>
            <a:ext cx="8672097" cy="537704"/>
          </a:xfrm>
        </p:spPr>
        <p:txBody>
          <a:bodyPr/>
          <a:lstStyle/>
          <a:p>
            <a:r>
              <a:rPr lang="en-GB" dirty="0"/>
              <a:t>Level 6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DE4D16E-D550-915F-5D96-A3F6AAD3FF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8791442"/>
              </p:ext>
            </p:extLst>
          </p:nvPr>
        </p:nvGraphicFramePr>
        <p:xfrm>
          <a:off x="1421544" y="262396"/>
          <a:ext cx="7437149" cy="4195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75C9BBE-7CE0-371E-B78D-49962F0E6877}"/>
              </a:ext>
            </a:extLst>
          </p:cNvPr>
          <p:cNvSpPr/>
          <p:nvPr/>
        </p:nvSpPr>
        <p:spPr>
          <a:xfrm rot="18882832">
            <a:off x="1913961" y="3595045"/>
            <a:ext cx="1965726" cy="15148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D263CC-2873-C9FA-5CEB-DDEC894B2BE3}"/>
              </a:ext>
            </a:extLst>
          </p:cNvPr>
          <p:cNvSpPr/>
          <p:nvPr/>
        </p:nvSpPr>
        <p:spPr>
          <a:xfrm rot="18882832">
            <a:off x="6539028" y="3382368"/>
            <a:ext cx="1447538" cy="22575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A9F67-2D43-575E-618F-51CEF007AAE7}"/>
              </a:ext>
            </a:extLst>
          </p:cNvPr>
          <p:cNvSpPr/>
          <p:nvPr/>
        </p:nvSpPr>
        <p:spPr>
          <a:xfrm rot="18882832">
            <a:off x="1338147" y="3176203"/>
            <a:ext cx="831662" cy="18644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F9003C3-0DC1-335C-B20A-A9A6C595F97A}"/>
              </a:ext>
            </a:extLst>
          </p:cNvPr>
          <p:cNvSpPr/>
          <p:nvPr/>
        </p:nvSpPr>
        <p:spPr>
          <a:xfrm rot="18882832">
            <a:off x="1330404" y="3487755"/>
            <a:ext cx="1749738" cy="213961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4DFD0D-BA92-89F8-B5D3-94CB1479ABF6}"/>
              </a:ext>
            </a:extLst>
          </p:cNvPr>
          <p:cNvSpPr/>
          <p:nvPr/>
        </p:nvSpPr>
        <p:spPr>
          <a:xfrm rot="18882832">
            <a:off x="2083531" y="3370889"/>
            <a:ext cx="1293535" cy="19782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D8066A-84CB-A0DD-0D34-7572D3FE5081}"/>
              </a:ext>
            </a:extLst>
          </p:cNvPr>
          <p:cNvSpPr/>
          <p:nvPr/>
        </p:nvSpPr>
        <p:spPr>
          <a:xfrm rot="18882832">
            <a:off x="5535464" y="3499721"/>
            <a:ext cx="1785151" cy="21811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E453F7-BF91-2703-C6F7-F665911FEA0E}"/>
              </a:ext>
            </a:extLst>
          </p:cNvPr>
          <p:cNvSpPr/>
          <p:nvPr/>
        </p:nvSpPr>
        <p:spPr>
          <a:xfrm rot="18882832">
            <a:off x="6672639" y="3384777"/>
            <a:ext cx="1940881" cy="22642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64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45A94-08DC-E794-00AA-91328098F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EA7FB-53D2-0384-2AB6-D9450479866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5951" y="1535373"/>
            <a:ext cx="8672097" cy="1036377"/>
          </a:xfrm>
        </p:spPr>
        <p:txBody>
          <a:bodyPr/>
          <a:lstStyle/>
          <a:p>
            <a:r>
              <a:rPr lang="en-GB" dirty="0"/>
              <a:t>2. Please indicate any other activities you think would be useful, or any other comments on how we might best implement the Employability &amp; Skills Framework.</a:t>
            </a:r>
          </a:p>
        </p:txBody>
      </p:sp>
    </p:spTree>
    <p:extLst>
      <p:ext uri="{BB962C8B-B14F-4D97-AF65-F5344CB8AC3E}">
        <p14:creationId xmlns:p14="http://schemas.microsoft.com/office/powerpoint/2010/main" val="101486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9003A-41B8-57F8-E207-1BB8D6FF1BB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7"/>
            <a:ext cx="8672097" cy="467366"/>
          </a:xfrm>
        </p:spPr>
        <p:txBody>
          <a:bodyPr/>
          <a:lstStyle/>
          <a:p>
            <a:r>
              <a:rPr lang="en-GB" dirty="0"/>
              <a:t>Additional ideas on training activities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AB8731-F4A1-81EA-8874-832B5F9D21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596" y="1311275"/>
            <a:ext cx="2204912" cy="467366"/>
          </a:xfrm>
          <a:ln>
            <a:solidFill>
              <a:schemeClr val="tx1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dirty="0"/>
              <a:t>Guest lectures with Q&amp;A (x 2)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21CE1F1-0D76-79F7-5DF2-2BFBAB719F80}"/>
              </a:ext>
            </a:extLst>
          </p:cNvPr>
          <p:cNvSpPr txBox="1">
            <a:spLocks/>
          </p:cNvSpPr>
          <p:nvPr/>
        </p:nvSpPr>
        <p:spPr>
          <a:xfrm>
            <a:off x="3469544" y="1077592"/>
            <a:ext cx="1577241" cy="35555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Cover letters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6A34CBB-C4D2-5639-157A-4E5B6D802078}"/>
              </a:ext>
            </a:extLst>
          </p:cNvPr>
          <p:cNvSpPr txBox="1">
            <a:spLocks/>
          </p:cNvSpPr>
          <p:nvPr/>
        </p:nvSpPr>
        <p:spPr>
          <a:xfrm>
            <a:off x="947622" y="2238862"/>
            <a:ext cx="2204912" cy="467366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10 year progression plan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0398AAE-C7B7-9253-2075-146C2C26C5DE}"/>
              </a:ext>
            </a:extLst>
          </p:cNvPr>
          <p:cNvSpPr txBox="1">
            <a:spLocks/>
          </p:cNvSpPr>
          <p:nvPr/>
        </p:nvSpPr>
        <p:spPr>
          <a:xfrm>
            <a:off x="6491157" y="3072852"/>
            <a:ext cx="2204912" cy="98919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Awareness of:</a:t>
            </a:r>
          </a:p>
          <a:p>
            <a:r>
              <a:rPr lang="en-GB" dirty="0"/>
              <a:t>UK industrial strategy</a:t>
            </a:r>
          </a:p>
          <a:p>
            <a:r>
              <a:rPr lang="en-GB" dirty="0"/>
              <a:t>Geographical clusters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169ECEE-5F20-482C-1868-5399B26D03FC}"/>
              </a:ext>
            </a:extLst>
          </p:cNvPr>
          <p:cNvSpPr txBox="1">
            <a:spLocks/>
          </p:cNvSpPr>
          <p:nvPr/>
        </p:nvSpPr>
        <p:spPr>
          <a:xfrm>
            <a:off x="3152534" y="3242989"/>
            <a:ext cx="1590424" cy="467366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CV workshop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D657FFEC-CD75-7F6C-B568-DE2BBAA77E6C}"/>
              </a:ext>
            </a:extLst>
          </p:cNvPr>
          <p:cNvSpPr txBox="1">
            <a:spLocks/>
          </p:cNvSpPr>
          <p:nvPr/>
        </p:nvSpPr>
        <p:spPr>
          <a:xfrm>
            <a:off x="6004171" y="1501441"/>
            <a:ext cx="2953233" cy="467366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Ask students about career aspirations at start of their degree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38D0469-DF01-5631-822D-E6B98D4CCB05}"/>
              </a:ext>
            </a:extLst>
          </p:cNvPr>
          <p:cNvSpPr txBox="1">
            <a:spLocks/>
          </p:cNvSpPr>
          <p:nvPr/>
        </p:nvSpPr>
        <p:spPr>
          <a:xfrm>
            <a:off x="3880339" y="2270784"/>
            <a:ext cx="2672364" cy="467366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Gap assessment and how to address skills/experience gaps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280244E9-2850-FCBE-FD8C-944A67E5F55B}"/>
              </a:ext>
            </a:extLst>
          </p:cNvPr>
          <p:cNvSpPr txBox="1">
            <a:spLocks/>
          </p:cNvSpPr>
          <p:nvPr/>
        </p:nvSpPr>
        <p:spPr>
          <a:xfrm>
            <a:off x="609123" y="3591373"/>
            <a:ext cx="1246054" cy="365165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Site visits</a:t>
            </a:r>
          </a:p>
        </p:txBody>
      </p:sp>
    </p:spTree>
    <p:extLst>
      <p:ext uri="{BB962C8B-B14F-4D97-AF65-F5344CB8AC3E}">
        <p14:creationId xmlns:p14="http://schemas.microsoft.com/office/powerpoint/2010/main" val="282282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5395C-1B1E-7BB4-B923-B421DE94A55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6"/>
            <a:ext cx="8672097" cy="529125"/>
          </a:xfrm>
        </p:spPr>
        <p:txBody>
          <a:bodyPr/>
          <a:lstStyle/>
          <a:p>
            <a:r>
              <a:rPr lang="en-GB" dirty="0"/>
              <a:t>Comments on suggested activities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A933294-AA75-261B-CD19-4395AE789C49}"/>
              </a:ext>
            </a:extLst>
          </p:cNvPr>
          <p:cNvSpPr txBox="1">
            <a:spLocks/>
          </p:cNvSpPr>
          <p:nvPr/>
        </p:nvSpPr>
        <p:spPr>
          <a:xfrm>
            <a:off x="3831500" y="2571750"/>
            <a:ext cx="3976070" cy="712605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Build business employability requirements into project activities (e.g. charisma/likeability, proactivity, leadership)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5558DFA-2E12-12BF-910B-F9252859744E}"/>
              </a:ext>
            </a:extLst>
          </p:cNvPr>
          <p:cNvSpPr txBox="1">
            <a:spLocks/>
          </p:cNvSpPr>
          <p:nvPr/>
        </p:nvSpPr>
        <p:spPr>
          <a:xfrm>
            <a:off x="138976" y="1913517"/>
            <a:ext cx="3304923" cy="486783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Too much repetition of reflection (student comment)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63E4427-0946-79F4-5E38-C4CA5CC7DC26}"/>
              </a:ext>
            </a:extLst>
          </p:cNvPr>
          <p:cNvSpPr txBox="1">
            <a:spLocks/>
          </p:cNvSpPr>
          <p:nvPr/>
        </p:nvSpPr>
        <p:spPr>
          <a:xfrm>
            <a:off x="5405311" y="3641863"/>
            <a:ext cx="3018692" cy="486783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Need a bigger push for placements in SEM A of level 5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B588DE5-D101-1D35-CDE2-CE10E26990C8}"/>
              </a:ext>
            </a:extLst>
          </p:cNvPr>
          <p:cNvSpPr txBox="1">
            <a:spLocks/>
          </p:cNvSpPr>
          <p:nvPr/>
        </p:nvSpPr>
        <p:spPr>
          <a:xfrm>
            <a:off x="138976" y="1258246"/>
            <a:ext cx="2742707" cy="486783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Too much online learning (student comment)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3DC82AE-8CFB-A56B-0979-95D833A2F105}"/>
              </a:ext>
            </a:extLst>
          </p:cNvPr>
          <p:cNvSpPr txBox="1">
            <a:spLocks/>
          </p:cNvSpPr>
          <p:nvPr/>
        </p:nvSpPr>
        <p:spPr>
          <a:xfrm>
            <a:off x="5225561" y="1258245"/>
            <a:ext cx="3198442" cy="486783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Give students opportunity to apply skills (e.g. for critical thinking)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F9DC107-BB08-9FD7-16B4-059836662823}"/>
              </a:ext>
            </a:extLst>
          </p:cNvPr>
          <p:cNvSpPr txBox="1">
            <a:spLocks/>
          </p:cNvSpPr>
          <p:nvPr/>
        </p:nvSpPr>
        <p:spPr>
          <a:xfrm>
            <a:off x="291371" y="3229983"/>
            <a:ext cx="2742707" cy="486783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Delay activities linking skills developed to career aspirations</a:t>
            </a:r>
          </a:p>
        </p:txBody>
      </p:sp>
    </p:spTree>
    <p:extLst>
      <p:ext uri="{BB962C8B-B14F-4D97-AF65-F5344CB8AC3E}">
        <p14:creationId xmlns:p14="http://schemas.microsoft.com/office/powerpoint/2010/main" val="1940282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57C5F-A688-C904-ABDD-5A5B0485888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6596" y="262397"/>
            <a:ext cx="8672097" cy="643212"/>
          </a:xfrm>
        </p:spPr>
        <p:txBody>
          <a:bodyPr/>
          <a:lstStyle/>
          <a:p>
            <a:r>
              <a:rPr lang="en-GB" dirty="0"/>
              <a:t>General comments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F279552D-4DEE-4F57-0B1A-9A8B133E2854}"/>
              </a:ext>
            </a:extLst>
          </p:cNvPr>
          <p:cNvSpPr txBox="1">
            <a:spLocks/>
          </p:cNvSpPr>
          <p:nvPr/>
        </p:nvSpPr>
        <p:spPr>
          <a:xfrm>
            <a:off x="325320" y="999286"/>
            <a:ext cx="2204912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Help students understand the bigger picture.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CE9904-00BB-3E80-3DB5-04004CFEDCFA}"/>
              </a:ext>
            </a:extLst>
          </p:cNvPr>
          <p:cNvSpPr txBox="1">
            <a:spLocks/>
          </p:cNvSpPr>
          <p:nvPr/>
        </p:nvSpPr>
        <p:spPr>
          <a:xfrm>
            <a:off x="3185260" y="3086740"/>
            <a:ext cx="2204912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Students need to own their strategy.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D62B1B6-816E-BB22-BF50-7B27F92D4427}"/>
              </a:ext>
            </a:extLst>
          </p:cNvPr>
          <p:cNvSpPr txBox="1">
            <a:spLocks/>
          </p:cNvSpPr>
          <p:nvPr/>
        </p:nvSpPr>
        <p:spPr>
          <a:xfrm>
            <a:off x="5938712" y="1824653"/>
            <a:ext cx="2598607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Use employer relationships to build relevant content.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B3838D7-E2E0-08EE-9C82-37EA965A9D7C}"/>
              </a:ext>
            </a:extLst>
          </p:cNvPr>
          <p:cNvSpPr txBox="1">
            <a:spLocks/>
          </p:cNvSpPr>
          <p:nvPr/>
        </p:nvSpPr>
        <p:spPr>
          <a:xfrm>
            <a:off x="6088667" y="502362"/>
            <a:ext cx="2598607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Link students with industry groups/forums (for networking)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51A13AD-1824-763E-2443-A342F817AA02}"/>
              </a:ext>
            </a:extLst>
          </p:cNvPr>
          <p:cNvSpPr txBox="1">
            <a:spLocks/>
          </p:cNvSpPr>
          <p:nvPr/>
        </p:nvSpPr>
        <p:spPr>
          <a:xfrm>
            <a:off x="186596" y="2891992"/>
            <a:ext cx="2482361" cy="886420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QMUL should approach sector groups to push benefits of engaging with employability activities.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5F07EA0-B18C-399A-BC61-3AE92BBAA3AE}"/>
              </a:ext>
            </a:extLst>
          </p:cNvPr>
          <p:cNvSpPr txBox="1">
            <a:spLocks/>
          </p:cNvSpPr>
          <p:nvPr/>
        </p:nvSpPr>
        <p:spPr>
          <a:xfrm>
            <a:off x="1503952" y="1907777"/>
            <a:ext cx="3018692" cy="726432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Use “surge capacity” to involve small companies who lack capacity in research projects.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42601D49-F303-8D5E-BF4B-39FF45A08C10}"/>
              </a:ext>
            </a:extLst>
          </p:cNvPr>
          <p:cNvSpPr txBox="1">
            <a:spLocks/>
          </p:cNvSpPr>
          <p:nvPr/>
        </p:nvSpPr>
        <p:spPr>
          <a:xfrm>
            <a:off x="5938712" y="2790279"/>
            <a:ext cx="3018692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Need a framework for MSc students x 2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5CE1627-2011-4CED-C8FB-8A0F386910BD}"/>
              </a:ext>
            </a:extLst>
          </p:cNvPr>
          <p:cNvSpPr txBox="1">
            <a:spLocks/>
          </p:cNvSpPr>
          <p:nvPr/>
        </p:nvSpPr>
        <p:spPr>
          <a:xfrm>
            <a:off x="5889376" y="3782027"/>
            <a:ext cx="2718782" cy="369591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Don’t overburden the students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49B4ED4-E75B-86CD-8827-1BAAE31580F6}"/>
              </a:ext>
            </a:extLst>
          </p:cNvPr>
          <p:cNvSpPr txBox="1">
            <a:spLocks/>
          </p:cNvSpPr>
          <p:nvPr/>
        </p:nvSpPr>
        <p:spPr>
          <a:xfrm>
            <a:off x="3426069" y="1124273"/>
            <a:ext cx="2204912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Get students to network with industry.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9D89F9E7-2ED6-E4B0-563A-67EBF9E40016}"/>
              </a:ext>
            </a:extLst>
          </p:cNvPr>
          <p:cNvSpPr txBox="1">
            <a:spLocks/>
          </p:cNvSpPr>
          <p:nvPr/>
        </p:nvSpPr>
        <p:spPr>
          <a:xfrm>
            <a:off x="535842" y="3872089"/>
            <a:ext cx="3584818" cy="496924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  <p:txBody>
          <a:bodyPr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4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3D74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Get students to do skills matching/mapping to identify areas of weakness.</a:t>
            </a:r>
          </a:p>
        </p:txBody>
      </p:sp>
    </p:spTree>
    <p:extLst>
      <p:ext uri="{BB962C8B-B14F-4D97-AF65-F5344CB8AC3E}">
        <p14:creationId xmlns:p14="http://schemas.microsoft.com/office/powerpoint/2010/main" val="373310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hannel 4 1">
      <a:dk1>
        <a:srgbClr val="000000"/>
      </a:dk1>
      <a:lt1>
        <a:srgbClr val="FFFFFF"/>
      </a:lt1>
      <a:dk2>
        <a:srgbClr val="585858"/>
      </a:dk2>
      <a:lt2>
        <a:srgbClr val="FFFFFF"/>
      </a:lt2>
      <a:accent1>
        <a:srgbClr val="6D2B83"/>
      </a:accent1>
      <a:accent2>
        <a:srgbClr val="D0091D"/>
      </a:accent2>
      <a:accent3>
        <a:srgbClr val="FFD611"/>
      </a:accent3>
      <a:accent4>
        <a:srgbClr val="85B6E2"/>
      </a:accent4>
      <a:accent5>
        <a:srgbClr val="62CBC5"/>
      </a:accent5>
      <a:accent6>
        <a:srgbClr val="7F787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Queen Mary">
      <a:dk1>
        <a:srgbClr val="21386A"/>
      </a:dk1>
      <a:lt1>
        <a:sysClr val="window" lastClr="FFFFFF"/>
      </a:lt1>
      <a:dk2>
        <a:srgbClr val="21386A"/>
      </a:dk2>
      <a:lt2>
        <a:srgbClr val="D8D8D8"/>
      </a:lt2>
      <a:accent1>
        <a:srgbClr val="123181"/>
      </a:accent1>
      <a:accent2>
        <a:srgbClr val="792273"/>
      </a:accent2>
      <a:accent3>
        <a:srgbClr val="2DB8C5"/>
      </a:accent3>
      <a:accent4>
        <a:srgbClr val="CDA60C"/>
      </a:accent4>
      <a:accent5>
        <a:srgbClr val="BD1C1C"/>
      </a:accent5>
      <a:accent6>
        <a:srgbClr val="73B82B"/>
      </a:accent6>
      <a:hlink>
        <a:srgbClr val="E6007E"/>
      </a:hlink>
      <a:folHlink>
        <a:srgbClr val="2DB8C5"/>
      </a:folHlink>
    </a:clrScheme>
    <a:fontScheme name="Queen Ma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69df091-b013-40e3-86ee-bd9cb9e25814}" enabled="0" method="" siteId="{569df091-b013-40e3-86ee-bd9cb9e258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1346</TotalTime>
  <Words>301</Words>
  <Application>Microsoft Office PowerPoint</Application>
  <PresentationFormat>On-screen Show (16:9)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4 Text</vt:lpstr>
      <vt:lpstr>Arial</vt:lpstr>
      <vt:lpstr>Calibri</vt:lpstr>
      <vt:lpstr>Channel 4 Chadwick</vt:lpstr>
      <vt:lpstr>Office Theme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J</dc:creator>
  <cp:lastModifiedBy>Oliver Fenwick</cp:lastModifiedBy>
  <cp:revision>90</cp:revision>
  <dcterms:created xsi:type="dcterms:W3CDTF">2020-06-18T12:08:25Z</dcterms:created>
  <dcterms:modified xsi:type="dcterms:W3CDTF">2026-03-10T11:14:27Z</dcterms:modified>
</cp:coreProperties>
</file>