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866" r:id="rId2"/>
    <p:sldMasterId id="2147483843" r:id="rId3"/>
  </p:sldMasterIdLst>
  <p:notesMasterIdLst>
    <p:notesMasterId r:id="rId9"/>
  </p:notesMasterIdLst>
  <p:handoutMasterIdLst>
    <p:handoutMasterId r:id="rId10"/>
  </p:handoutMasterIdLst>
  <p:sldIdLst>
    <p:sldId id="257" r:id="rId4"/>
    <p:sldId id="299" r:id="rId5"/>
    <p:sldId id="301" r:id="rId6"/>
    <p:sldId id="302" r:id="rId7"/>
    <p:sldId id="293" r:id="rId8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DD0B69D-9948-46F3-B07D-8BF81D90CAFD}">
          <p14:sldIdLst>
            <p14:sldId id="257"/>
            <p14:sldId id="299"/>
            <p14:sldId id="301"/>
            <p14:sldId id="302"/>
          </p14:sldIdLst>
        </p14:section>
        <p14:section name="Untitled Section" id="{BC207CB5-D627-4B15-B03B-ED7A53E19D7E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7572"/>
    <a:srgbClr val="FE401A"/>
    <a:srgbClr val="A6A604"/>
    <a:srgbClr val="A90101"/>
    <a:srgbClr val="9C1C0E"/>
    <a:srgbClr val="123181"/>
    <a:srgbClr val="EC008C"/>
    <a:srgbClr val="1C3D74"/>
    <a:srgbClr val="2DB8C5"/>
    <a:srgbClr val="73B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893854-E39F-4D33-B3BF-FC0E8AEDBEE8}" v="58" dt="2025-03-04T17:48:19.7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3657" autoAdjust="0"/>
  </p:normalViewPr>
  <p:slideViewPr>
    <p:cSldViewPr snapToGrid="0" snapToObjects="1">
      <p:cViewPr varScale="1">
        <p:scale>
          <a:sx n="111" d="100"/>
          <a:sy n="111" d="100"/>
        </p:scale>
        <p:origin x="288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2604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er Fenwick" userId="0c5d4048-a6dc-436b-8b54-fb23355dcd11" providerId="ADAL" clId="{D36941AC-D07B-44C5-8FE1-B24776B53546}"/>
    <pc:docChg chg="undo redo custSel addSld delSld modSld sldOrd modSection">
      <pc:chgData name="Oliver Fenwick" userId="0c5d4048-a6dc-436b-8b54-fb23355dcd11" providerId="ADAL" clId="{D36941AC-D07B-44C5-8FE1-B24776B53546}" dt="2024-11-04T23:09:14.955" v="1274" actId="478"/>
      <pc:docMkLst>
        <pc:docMk/>
      </pc:docMkLst>
      <pc:sldChg chg="del">
        <pc:chgData name="Oliver Fenwick" userId="0c5d4048-a6dc-436b-8b54-fb23355dcd11" providerId="ADAL" clId="{D36941AC-D07B-44C5-8FE1-B24776B53546}" dt="2024-11-04T22:00:44.942" v="0" actId="47"/>
        <pc:sldMkLst>
          <pc:docMk/>
          <pc:sldMk cId="1863928317" sldId="256"/>
        </pc:sldMkLst>
      </pc:sldChg>
      <pc:sldChg chg="delSp modSp mod ord">
        <pc:chgData name="Oliver Fenwick" userId="0c5d4048-a6dc-436b-8b54-fb23355dcd11" providerId="ADAL" clId="{D36941AC-D07B-44C5-8FE1-B24776B53546}" dt="2024-11-04T23:09:14.955" v="1274" actId="478"/>
        <pc:sldMkLst>
          <pc:docMk/>
          <pc:sldMk cId="2143892285" sldId="257"/>
        </pc:sldMkLst>
      </pc:sldChg>
      <pc:sldChg chg="del">
        <pc:chgData name="Oliver Fenwick" userId="0c5d4048-a6dc-436b-8b54-fb23355dcd11" providerId="ADAL" clId="{D36941AC-D07B-44C5-8FE1-B24776B53546}" dt="2024-11-04T22:00:49.266" v="1" actId="47"/>
        <pc:sldMkLst>
          <pc:docMk/>
          <pc:sldMk cId="3331294193" sldId="258"/>
        </pc:sldMkLst>
      </pc:sldChg>
      <pc:sldChg chg="del">
        <pc:chgData name="Oliver Fenwick" userId="0c5d4048-a6dc-436b-8b54-fb23355dcd11" providerId="ADAL" clId="{D36941AC-D07B-44C5-8FE1-B24776B53546}" dt="2024-11-04T22:00:49.266" v="1" actId="47"/>
        <pc:sldMkLst>
          <pc:docMk/>
          <pc:sldMk cId="157404924" sldId="259"/>
        </pc:sldMkLst>
      </pc:sldChg>
      <pc:sldChg chg="del">
        <pc:chgData name="Oliver Fenwick" userId="0c5d4048-a6dc-436b-8b54-fb23355dcd11" providerId="ADAL" clId="{D36941AC-D07B-44C5-8FE1-B24776B53546}" dt="2024-11-04T22:00:49.266" v="1" actId="47"/>
        <pc:sldMkLst>
          <pc:docMk/>
          <pc:sldMk cId="2260478679" sldId="260"/>
        </pc:sldMkLst>
      </pc:sldChg>
      <pc:sldChg chg="del">
        <pc:chgData name="Oliver Fenwick" userId="0c5d4048-a6dc-436b-8b54-fb23355dcd11" providerId="ADAL" clId="{D36941AC-D07B-44C5-8FE1-B24776B53546}" dt="2024-11-04T22:00:49.266" v="1" actId="47"/>
        <pc:sldMkLst>
          <pc:docMk/>
          <pc:sldMk cId="4034396202" sldId="261"/>
        </pc:sldMkLst>
      </pc:sldChg>
      <pc:sldChg chg="del">
        <pc:chgData name="Oliver Fenwick" userId="0c5d4048-a6dc-436b-8b54-fb23355dcd11" providerId="ADAL" clId="{D36941AC-D07B-44C5-8FE1-B24776B53546}" dt="2024-11-04T22:00:49.266" v="1" actId="47"/>
        <pc:sldMkLst>
          <pc:docMk/>
          <pc:sldMk cId="3094378384" sldId="262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274172994" sldId="267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1489434500" sldId="279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431227005" sldId="281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291671420" sldId="282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305216788" sldId="283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3953222683" sldId="285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1174808830" sldId="286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4181423787" sldId="287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4040085527" sldId="289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402758749" sldId="290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2122486078" sldId="291"/>
        </pc:sldMkLst>
      </pc:sldChg>
      <pc:sldChg chg="del">
        <pc:chgData name="Oliver Fenwick" userId="0c5d4048-a6dc-436b-8b54-fb23355dcd11" providerId="ADAL" clId="{D36941AC-D07B-44C5-8FE1-B24776B53546}" dt="2024-11-04T22:02:05.536" v="82" actId="47"/>
        <pc:sldMkLst>
          <pc:docMk/>
          <pc:sldMk cId="3080253289" sldId="294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2878511715" sldId="298"/>
        </pc:sldMkLst>
      </pc:sldChg>
      <pc:sldChg chg="addSp delSp modSp mod">
        <pc:chgData name="Oliver Fenwick" userId="0c5d4048-a6dc-436b-8b54-fb23355dcd11" providerId="ADAL" clId="{D36941AC-D07B-44C5-8FE1-B24776B53546}" dt="2024-11-04T22:28:12.446" v="818" actId="167"/>
        <pc:sldMkLst>
          <pc:docMk/>
          <pc:sldMk cId="3351570998" sldId="299"/>
        </pc:sldMkLst>
      </pc:sldChg>
      <pc:sldChg chg="new del">
        <pc:chgData name="Oliver Fenwick" userId="0c5d4048-a6dc-436b-8b54-fb23355dcd11" providerId="ADAL" clId="{D36941AC-D07B-44C5-8FE1-B24776B53546}" dt="2024-11-04T22:07:05.205" v="238" actId="680"/>
        <pc:sldMkLst>
          <pc:docMk/>
          <pc:sldMk cId="1043233928" sldId="300"/>
        </pc:sldMkLst>
      </pc:sldChg>
      <pc:sldChg chg="addSp delSp modSp add mod">
        <pc:chgData name="Oliver Fenwick" userId="0c5d4048-a6dc-436b-8b54-fb23355dcd11" providerId="ADAL" clId="{D36941AC-D07B-44C5-8FE1-B24776B53546}" dt="2024-11-04T22:33:03.213" v="881" actId="1076"/>
        <pc:sldMkLst>
          <pc:docMk/>
          <pc:sldMk cId="2679245100" sldId="300"/>
        </pc:sldMkLst>
      </pc:sldChg>
      <pc:sldChg chg="del">
        <pc:chgData name="Oliver Fenwick" userId="0c5d4048-a6dc-436b-8b54-fb23355dcd11" providerId="ADAL" clId="{D36941AC-D07B-44C5-8FE1-B24776B53546}" dt="2024-11-04T22:01:58.173" v="80" actId="47"/>
        <pc:sldMkLst>
          <pc:docMk/>
          <pc:sldMk cId="2286344043" sldId="301"/>
        </pc:sldMkLst>
      </pc:sldChg>
      <pc:sldChg chg="new del">
        <pc:chgData name="Oliver Fenwick" userId="0c5d4048-a6dc-436b-8b54-fb23355dcd11" providerId="ADAL" clId="{D36941AC-D07B-44C5-8FE1-B24776B53546}" dt="2024-11-04T22:41:38.833" v="1059" actId="47"/>
        <pc:sldMkLst>
          <pc:docMk/>
          <pc:sldMk cId="2816368869" sldId="301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326860546" sldId="302"/>
        </pc:sldMkLst>
      </pc:sldChg>
      <pc:sldChg chg="addSp delSp modSp add mod">
        <pc:chgData name="Oliver Fenwick" userId="0c5d4048-a6dc-436b-8b54-fb23355dcd11" providerId="ADAL" clId="{D36941AC-D07B-44C5-8FE1-B24776B53546}" dt="2024-11-04T22:35:59.305" v="963" actId="1076"/>
        <pc:sldMkLst>
          <pc:docMk/>
          <pc:sldMk cId="3084553315" sldId="302"/>
        </pc:sldMkLst>
      </pc:sldChg>
      <pc:sldChg chg="del">
        <pc:chgData name="Oliver Fenwick" userId="0c5d4048-a6dc-436b-8b54-fb23355dcd11" providerId="ADAL" clId="{D36941AC-D07B-44C5-8FE1-B24776B53546}" dt="2024-11-04T22:01:52.437" v="79" actId="47"/>
        <pc:sldMkLst>
          <pc:docMk/>
          <pc:sldMk cId="69702316" sldId="303"/>
        </pc:sldMkLst>
      </pc:sldChg>
      <pc:sldChg chg="addSp delSp modSp add mod">
        <pc:chgData name="Oliver Fenwick" userId="0c5d4048-a6dc-436b-8b54-fb23355dcd11" providerId="ADAL" clId="{D36941AC-D07B-44C5-8FE1-B24776B53546}" dt="2024-11-04T22:40:57.975" v="1053" actId="1076"/>
        <pc:sldMkLst>
          <pc:docMk/>
          <pc:sldMk cId="473842034" sldId="303"/>
        </pc:sldMkLst>
      </pc:sldChg>
      <pc:sldChg chg="new del">
        <pc:chgData name="Oliver Fenwick" userId="0c5d4048-a6dc-436b-8b54-fb23355dcd11" providerId="ADAL" clId="{D36941AC-D07B-44C5-8FE1-B24776B53546}" dt="2024-11-04T22:36:05.336" v="965" actId="680"/>
        <pc:sldMkLst>
          <pc:docMk/>
          <pc:sldMk cId="1893162117" sldId="303"/>
        </pc:sldMkLst>
      </pc:sldChg>
      <pc:sldChg chg="delSp modSp add mod">
        <pc:chgData name="Oliver Fenwick" userId="0c5d4048-a6dc-436b-8b54-fb23355dcd11" providerId="ADAL" clId="{D36941AC-D07B-44C5-8FE1-B24776B53546}" dt="2024-11-04T22:59:40.155" v="1063" actId="478"/>
        <pc:sldMkLst>
          <pc:docMk/>
          <pc:sldMk cId="93667845" sldId="304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1196330511" sldId="304"/>
        </pc:sldMkLst>
      </pc:sldChg>
      <pc:sldChg chg="addSp delSp modSp add mod">
        <pc:chgData name="Oliver Fenwick" userId="0c5d4048-a6dc-436b-8b54-fb23355dcd11" providerId="ADAL" clId="{D36941AC-D07B-44C5-8FE1-B24776B53546}" dt="2024-11-04T23:09:09.650" v="1273" actId="478"/>
        <pc:sldMkLst>
          <pc:docMk/>
          <pc:sldMk cId="1269963724" sldId="305"/>
        </pc:sldMkLst>
      </pc:sldChg>
      <pc:sldChg chg="new del">
        <pc:chgData name="Oliver Fenwick" userId="0c5d4048-a6dc-436b-8b54-fb23355dcd11" providerId="ADAL" clId="{D36941AC-D07B-44C5-8FE1-B24776B53546}" dt="2024-11-04T23:08:27.025" v="1268" actId="47"/>
        <pc:sldMkLst>
          <pc:docMk/>
          <pc:sldMk cId="382404554" sldId="306"/>
        </pc:sldMkLst>
      </pc:sldChg>
      <pc:sldChg chg="addSp delSp modSp add mod">
        <pc:chgData name="Oliver Fenwick" userId="0c5d4048-a6dc-436b-8b54-fb23355dcd11" providerId="ADAL" clId="{D36941AC-D07B-44C5-8FE1-B24776B53546}" dt="2024-11-04T23:07:38.947" v="1225" actId="1076"/>
        <pc:sldMkLst>
          <pc:docMk/>
          <pc:sldMk cId="4264487904" sldId="307"/>
        </pc:sldMkLst>
      </pc:sldChg>
      <pc:sldChg chg="addSp delSp modSp new mod">
        <pc:chgData name="Oliver Fenwick" userId="0c5d4048-a6dc-436b-8b54-fb23355dcd11" providerId="ADAL" clId="{D36941AC-D07B-44C5-8FE1-B24776B53546}" dt="2024-11-04T23:08:36.285" v="1269" actId="255"/>
        <pc:sldMkLst>
          <pc:docMk/>
          <pc:sldMk cId="604720488" sldId="308"/>
        </pc:sldMkLst>
      </pc:sldChg>
    </pc:docChg>
  </pc:docChgLst>
  <pc:docChgLst>
    <pc:chgData name="Oliver Fenwick" userId="0c5d4048-a6dc-436b-8b54-fb23355dcd11" providerId="ADAL" clId="{8B893854-E39F-4D33-B3BF-FC0E8AEDBEE8}"/>
    <pc:docChg chg="undo custSel addSld delSld modSld modSection">
      <pc:chgData name="Oliver Fenwick" userId="0c5d4048-a6dc-436b-8b54-fb23355dcd11" providerId="ADAL" clId="{8B893854-E39F-4D33-B3BF-FC0E8AEDBEE8}" dt="2025-03-04T17:49:18.179" v="1633" actId="478"/>
      <pc:docMkLst>
        <pc:docMk/>
      </pc:docMkLst>
      <pc:sldChg chg="modSp mod">
        <pc:chgData name="Oliver Fenwick" userId="0c5d4048-a6dc-436b-8b54-fb23355dcd11" providerId="ADAL" clId="{8B893854-E39F-4D33-B3BF-FC0E8AEDBEE8}" dt="2025-03-04T15:32:36.380" v="15" actId="20577"/>
        <pc:sldMkLst>
          <pc:docMk/>
          <pc:sldMk cId="2143892285" sldId="257"/>
        </pc:sldMkLst>
        <pc:spChg chg="mod">
          <ac:chgData name="Oliver Fenwick" userId="0c5d4048-a6dc-436b-8b54-fb23355dcd11" providerId="ADAL" clId="{8B893854-E39F-4D33-B3BF-FC0E8AEDBEE8}" dt="2025-03-04T15:32:36.380" v="15" actId="20577"/>
          <ac:spMkLst>
            <pc:docMk/>
            <pc:sldMk cId="2143892285" sldId="257"/>
            <ac:spMk id="6" creationId="{00000000-0000-0000-0000-000000000000}"/>
          </ac:spMkLst>
        </pc:spChg>
      </pc:sldChg>
      <pc:sldChg chg="addSp delSp modSp mod modAnim">
        <pc:chgData name="Oliver Fenwick" userId="0c5d4048-a6dc-436b-8b54-fb23355dcd11" providerId="ADAL" clId="{8B893854-E39F-4D33-B3BF-FC0E8AEDBEE8}" dt="2025-03-04T17:47:50.038" v="1597" actId="1076"/>
        <pc:sldMkLst>
          <pc:docMk/>
          <pc:sldMk cId="3351570998" sldId="299"/>
        </pc:sldMkLst>
        <pc:spChg chg="add mod">
          <ac:chgData name="Oliver Fenwick" userId="0c5d4048-a6dc-436b-8b54-fb23355dcd11" providerId="ADAL" clId="{8B893854-E39F-4D33-B3BF-FC0E8AEDBEE8}" dt="2025-03-04T17:45:07.297" v="1547" actId="1076"/>
          <ac:spMkLst>
            <pc:docMk/>
            <pc:sldMk cId="3351570998" sldId="299"/>
            <ac:spMk id="2" creationId="{D35C37EA-3F5B-907E-85F5-BDFFE19734F3}"/>
          </ac:spMkLst>
        </pc:spChg>
        <pc:spChg chg="add mod">
          <ac:chgData name="Oliver Fenwick" userId="0c5d4048-a6dc-436b-8b54-fb23355dcd11" providerId="ADAL" clId="{8B893854-E39F-4D33-B3BF-FC0E8AEDBEE8}" dt="2025-03-04T17:45:48.487" v="1559" actId="1076"/>
          <ac:spMkLst>
            <pc:docMk/>
            <pc:sldMk cId="3351570998" sldId="299"/>
            <ac:spMk id="3" creationId="{03588EA9-B769-13CA-49AB-98058FDFA6DF}"/>
          </ac:spMkLst>
        </pc:spChg>
        <pc:spChg chg="mod">
          <ac:chgData name="Oliver Fenwick" userId="0c5d4048-a6dc-436b-8b54-fb23355dcd11" providerId="ADAL" clId="{8B893854-E39F-4D33-B3BF-FC0E8AEDBEE8}" dt="2025-03-04T17:22:30.611" v="988"/>
          <ac:spMkLst>
            <pc:docMk/>
            <pc:sldMk cId="3351570998" sldId="299"/>
            <ac:spMk id="4" creationId="{146BA60E-C793-442E-972B-D9190F35767C}"/>
          </ac:spMkLst>
        </pc:spChg>
        <pc:spChg chg="add mod">
          <ac:chgData name="Oliver Fenwick" userId="0c5d4048-a6dc-436b-8b54-fb23355dcd11" providerId="ADAL" clId="{8B893854-E39F-4D33-B3BF-FC0E8AEDBEE8}" dt="2025-03-04T17:45:51.823" v="1561" actId="1076"/>
          <ac:spMkLst>
            <pc:docMk/>
            <pc:sldMk cId="3351570998" sldId="299"/>
            <ac:spMk id="5" creationId="{38C78345-1727-188D-1290-F762779CD345}"/>
          </ac:spMkLst>
        </pc:spChg>
        <pc:spChg chg="add mod">
          <ac:chgData name="Oliver Fenwick" userId="0c5d4048-a6dc-436b-8b54-fb23355dcd11" providerId="ADAL" clId="{8B893854-E39F-4D33-B3BF-FC0E8AEDBEE8}" dt="2025-03-04T17:21:36.757" v="980" actId="164"/>
          <ac:spMkLst>
            <pc:docMk/>
            <pc:sldMk cId="3351570998" sldId="299"/>
            <ac:spMk id="6" creationId="{91A0EEA6-F210-C3BB-4CA7-9F2739B8CEBE}"/>
          </ac:spMkLst>
        </pc:spChg>
        <pc:spChg chg="add mod">
          <ac:chgData name="Oliver Fenwick" userId="0c5d4048-a6dc-436b-8b54-fb23355dcd11" providerId="ADAL" clId="{8B893854-E39F-4D33-B3BF-FC0E8AEDBEE8}" dt="2025-03-04T17:21:14.924" v="979" actId="1076"/>
          <ac:spMkLst>
            <pc:docMk/>
            <pc:sldMk cId="3351570998" sldId="299"/>
            <ac:spMk id="7" creationId="{31A51791-F862-7892-F5F5-0E76CFCF061E}"/>
          </ac:spMkLst>
        </pc:spChg>
        <pc:spChg chg="add mod">
          <ac:chgData name="Oliver Fenwick" userId="0c5d4048-a6dc-436b-8b54-fb23355dcd11" providerId="ADAL" clId="{8B893854-E39F-4D33-B3BF-FC0E8AEDBEE8}" dt="2025-03-04T17:45:14.152" v="1549" actId="1076"/>
          <ac:spMkLst>
            <pc:docMk/>
            <pc:sldMk cId="3351570998" sldId="299"/>
            <ac:spMk id="8" creationId="{A374F49A-9635-C9E0-7510-7710AE42F055}"/>
          </ac:spMkLst>
        </pc:spChg>
        <pc:spChg chg="add del mod">
          <ac:chgData name="Oliver Fenwick" userId="0c5d4048-a6dc-436b-8b54-fb23355dcd11" providerId="ADAL" clId="{8B893854-E39F-4D33-B3BF-FC0E8AEDBEE8}" dt="2025-03-04T17:15:23.989" v="896" actId="478"/>
          <ac:spMkLst>
            <pc:docMk/>
            <pc:sldMk cId="3351570998" sldId="299"/>
            <ac:spMk id="10" creationId="{2FD4B299-87C7-E308-8DE9-30179ACEB326}"/>
          </ac:spMkLst>
        </pc:spChg>
        <pc:spChg chg="del">
          <ac:chgData name="Oliver Fenwick" userId="0c5d4048-a6dc-436b-8b54-fb23355dcd11" providerId="ADAL" clId="{8B893854-E39F-4D33-B3BF-FC0E8AEDBEE8}" dt="2025-03-04T15:33:15.723" v="27" actId="478"/>
          <ac:spMkLst>
            <pc:docMk/>
            <pc:sldMk cId="3351570998" sldId="299"/>
            <ac:spMk id="11" creationId="{682E1CA6-F358-EA0E-C790-019E8B5EC00D}"/>
          </ac:spMkLst>
        </pc:spChg>
        <pc:spChg chg="mod">
          <ac:chgData name="Oliver Fenwick" userId="0c5d4048-a6dc-436b-8b54-fb23355dcd11" providerId="ADAL" clId="{8B893854-E39F-4D33-B3BF-FC0E8AEDBEE8}" dt="2025-03-04T17:45:41.239" v="1557" actId="1076"/>
          <ac:spMkLst>
            <pc:docMk/>
            <pc:sldMk cId="3351570998" sldId="299"/>
            <ac:spMk id="12" creationId="{A34562B4-502F-671C-D0BB-D84D92885A23}"/>
          </ac:spMkLst>
        </pc:spChg>
        <pc:spChg chg="add mod">
          <ac:chgData name="Oliver Fenwick" userId="0c5d4048-a6dc-436b-8b54-fb23355dcd11" providerId="ADAL" clId="{8B893854-E39F-4D33-B3BF-FC0E8AEDBEE8}" dt="2025-03-04T17:45:17.760" v="1551" actId="1076"/>
          <ac:spMkLst>
            <pc:docMk/>
            <pc:sldMk cId="3351570998" sldId="299"/>
            <ac:spMk id="13" creationId="{BB9B5E58-E9BF-CE80-06C4-34E1687F1A7E}"/>
          </ac:spMkLst>
        </pc:spChg>
        <pc:spChg chg="del">
          <ac:chgData name="Oliver Fenwick" userId="0c5d4048-a6dc-436b-8b54-fb23355dcd11" providerId="ADAL" clId="{8B893854-E39F-4D33-B3BF-FC0E8AEDBEE8}" dt="2025-03-04T15:33:17.724" v="28" actId="478"/>
          <ac:spMkLst>
            <pc:docMk/>
            <pc:sldMk cId="3351570998" sldId="299"/>
            <ac:spMk id="14" creationId="{FF18FF59-A634-0CDD-6D36-625F6005915D}"/>
          </ac:spMkLst>
        </pc:spChg>
        <pc:spChg chg="add mod">
          <ac:chgData name="Oliver Fenwick" userId="0c5d4048-a6dc-436b-8b54-fb23355dcd11" providerId="ADAL" clId="{8B893854-E39F-4D33-B3BF-FC0E8AEDBEE8}" dt="2025-03-04T17:45:22.217" v="1553" actId="1076"/>
          <ac:spMkLst>
            <pc:docMk/>
            <pc:sldMk cId="3351570998" sldId="299"/>
            <ac:spMk id="15" creationId="{4CCF5102-B37F-A484-1DB4-1DEE9F049265}"/>
          </ac:spMkLst>
        </pc:spChg>
        <pc:spChg chg="del">
          <ac:chgData name="Oliver Fenwick" userId="0c5d4048-a6dc-436b-8b54-fb23355dcd11" providerId="ADAL" clId="{8B893854-E39F-4D33-B3BF-FC0E8AEDBEE8}" dt="2025-03-04T15:33:13.216" v="26" actId="478"/>
          <ac:spMkLst>
            <pc:docMk/>
            <pc:sldMk cId="3351570998" sldId="299"/>
            <ac:spMk id="17" creationId="{83C019C7-5E3A-5B67-0985-EECAAF3AA3D6}"/>
          </ac:spMkLst>
        </pc:spChg>
        <pc:spChg chg="add mod">
          <ac:chgData name="Oliver Fenwick" userId="0c5d4048-a6dc-436b-8b54-fb23355dcd11" providerId="ADAL" clId="{8B893854-E39F-4D33-B3BF-FC0E8AEDBEE8}" dt="2025-03-04T17:45:04.729" v="1546" actId="1076"/>
          <ac:spMkLst>
            <pc:docMk/>
            <pc:sldMk cId="3351570998" sldId="299"/>
            <ac:spMk id="18" creationId="{22B22F4A-360F-724C-12F7-4E5973574D26}"/>
          </ac:spMkLst>
        </pc:spChg>
        <pc:spChg chg="del">
          <ac:chgData name="Oliver Fenwick" userId="0c5d4048-a6dc-436b-8b54-fb23355dcd11" providerId="ADAL" clId="{8B893854-E39F-4D33-B3BF-FC0E8AEDBEE8}" dt="2025-03-04T15:33:17.724" v="28" actId="478"/>
          <ac:spMkLst>
            <pc:docMk/>
            <pc:sldMk cId="3351570998" sldId="299"/>
            <ac:spMk id="19" creationId="{7E02A0FC-3709-4BF6-4DCD-48E4B080FC64}"/>
          </ac:spMkLst>
        </pc:spChg>
        <pc:spChg chg="add mod">
          <ac:chgData name="Oliver Fenwick" userId="0c5d4048-a6dc-436b-8b54-fb23355dcd11" providerId="ADAL" clId="{8B893854-E39F-4D33-B3BF-FC0E8AEDBEE8}" dt="2025-03-04T17:44:57.889" v="1544" actId="1076"/>
          <ac:spMkLst>
            <pc:docMk/>
            <pc:sldMk cId="3351570998" sldId="299"/>
            <ac:spMk id="20" creationId="{6309BD76-C04C-3DD4-A192-76444EF3E76B}"/>
          </ac:spMkLst>
        </pc:spChg>
        <pc:spChg chg="del">
          <ac:chgData name="Oliver Fenwick" userId="0c5d4048-a6dc-436b-8b54-fb23355dcd11" providerId="ADAL" clId="{8B893854-E39F-4D33-B3BF-FC0E8AEDBEE8}" dt="2025-03-04T15:33:13.216" v="26" actId="478"/>
          <ac:spMkLst>
            <pc:docMk/>
            <pc:sldMk cId="3351570998" sldId="299"/>
            <ac:spMk id="21" creationId="{3B0D03CC-BBDE-2384-DB26-D5DCC32DBD5F}"/>
          </ac:spMkLst>
        </pc:spChg>
        <pc:spChg chg="add mod">
          <ac:chgData name="Oliver Fenwick" userId="0c5d4048-a6dc-436b-8b54-fb23355dcd11" providerId="ADAL" clId="{8B893854-E39F-4D33-B3BF-FC0E8AEDBEE8}" dt="2025-03-04T17:45:16.505" v="1550" actId="1076"/>
          <ac:spMkLst>
            <pc:docMk/>
            <pc:sldMk cId="3351570998" sldId="299"/>
            <ac:spMk id="22" creationId="{D939C7ED-6BBB-14F7-72FA-C5C1F0614192}"/>
          </ac:spMkLst>
        </pc:spChg>
        <pc:spChg chg="del">
          <ac:chgData name="Oliver Fenwick" userId="0c5d4048-a6dc-436b-8b54-fb23355dcd11" providerId="ADAL" clId="{8B893854-E39F-4D33-B3BF-FC0E8AEDBEE8}" dt="2025-03-04T15:33:13.216" v="26" actId="478"/>
          <ac:spMkLst>
            <pc:docMk/>
            <pc:sldMk cId="3351570998" sldId="299"/>
            <ac:spMk id="23" creationId="{71D55B2C-F2B8-6673-51C3-F2B4633403BE}"/>
          </ac:spMkLst>
        </pc:spChg>
        <pc:spChg chg="add mod">
          <ac:chgData name="Oliver Fenwick" userId="0c5d4048-a6dc-436b-8b54-fb23355dcd11" providerId="ADAL" clId="{8B893854-E39F-4D33-B3BF-FC0E8AEDBEE8}" dt="2025-03-04T17:16:38.156" v="916" actId="1076"/>
          <ac:spMkLst>
            <pc:docMk/>
            <pc:sldMk cId="3351570998" sldId="299"/>
            <ac:spMk id="24" creationId="{1FCA5C61-D7EF-D169-0C05-31A4F0DFF456}"/>
          </ac:spMkLst>
        </pc:spChg>
        <pc:spChg chg="del">
          <ac:chgData name="Oliver Fenwick" userId="0c5d4048-a6dc-436b-8b54-fb23355dcd11" providerId="ADAL" clId="{8B893854-E39F-4D33-B3BF-FC0E8AEDBEE8}" dt="2025-03-04T15:33:13.216" v="26" actId="478"/>
          <ac:spMkLst>
            <pc:docMk/>
            <pc:sldMk cId="3351570998" sldId="299"/>
            <ac:spMk id="25" creationId="{0B92D2A4-448E-9280-85A2-1F0EA95565CA}"/>
          </ac:spMkLst>
        </pc:spChg>
        <pc:spChg chg="add mod">
          <ac:chgData name="Oliver Fenwick" userId="0c5d4048-a6dc-436b-8b54-fb23355dcd11" providerId="ADAL" clId="{8B893854-E39F-4D33-B3BF-FC0E8AEDBEE8}" dt="2025-03-04T17:45:12.169" v="1548" actId="1076"/>
          <ac:spMkLst>
            <pc:docMk/>
            <pc:sldMk cId="3351570998" sldId="299"/>
            <ac:spMk id="26" creationId="{07A4273E-BD96-6271-D7B7-9A835A6A58D0}"/>
          </ac:spMkLst>
        </pc:spChg>
        <pc:spChg chg="del">
          <ac:chgData name="Oliver Fenwick" userId="0c5d4048-a6dc-436b-8b54-fb23355dcd11" providerId="ADAL" clId="{8B893854-E39F-4D33-B3BF-FC0E8AEDBEE8}" dt="2025-03-04T15:33:13.216" v="26" actId="478"/>
          <ac:spMkLst>
            <pc:docMk/>
            <pc:sldMk cId="3351570998" sldId="299"/>
            <ac:spMk id="27" creationId="{596D5521-E3FE-8037-0226-F63D33E0C2F7}"/>
          </ac:spMkLst>
        </pc:spChg>
        <pc:spChg chg="add mod">
          <ac:chgData name="Oliver Fenwick" userId="0c5d4048-a6dc-436b-8b54-fb23355dcd11" providerId="ADAL" clId="{8B893854-E39F-4D33-B3BF-FC0E8AEDBEE8}" dt="2025-03-04T17:45:49.832" v="1560" actId="1076"/>
          <ac:spMkLst>
            <pc:docMk/>
            <pc:sldMk cId="3351570998" sldId="299"/>
            <ac:spMk id="28" creationId="{3F09BD48-BB8E-4250-F041-8AD449042C00}"/>
          </ac:spMkLst>
        </pc:spChg>
        <pc:spChg chg="add mod">
          <ac:chgData name="Oliver Fenwick" userId="0c5d4048-a6dc-436b-8b54-fb23355dcd11" providerId="ADAL" clId="{8B893854-E39F-4D33-B3BF-FC0E8AEDBEE8}" dt="2025-03-04T15:53:41.937" v="534"/>
          <ac:spMkLst>
            <pc:docMk/>
            <pc:sldMk cId="3351570998" sldId="299"/>
            <ac:spMk id="30" creationId="{BA58390E-B8BE-4BF9-B557-EF48A00AF868}"/>
          </ac:spMkLst>
        </pc:spChg>
        <pc:spChg chg="del">
          <ac:chgData name="Oliver Fenwick" userId="0c5d4048-a6dc-436b-8b54-fb23355dcd11" providerId="ADAL" clId="{8B893854-E39F-4D33-B3BF-FC0E8AEDBEE8}" dt="2025-03-04T15:33:13.216" v="26" actId="478"/>
          <ac:spMkLst>
            <pc:docMk/>
            <pc:sldMk cId="3351570998" sldId="299"/>
            <ac:spMk id="31" creationId="{871C9FD7-3AB6-2A71-621D-8BD2114AB731}"/>
          </ac:spMkLst>
        </pc:spChg>
        <pc:spChg chg="add mod">
          <ac:chgData name="Oliver Fenwick" userId="0c5d4048-a6dc-436b-8b54-fb23355dcd11" providerId="ADAL" clId="{8B893854-E39F-4D33-B3BF-FC0E8AEDBEE8}" dt="2025-03-04T17:46:24.327" v="1568" actId="1076"/>
          <ac:spMkLst>
            <pc:docMk/>
            <pc:sldMk cId="3351570998" sldId="299"/>
            <ac:spMk id="32" creationId="{5A3A6E87-55DD-D3F7-2A6F-2BC2AA585259}"/>
          </ac:spMkLst>
        </pc:spChg>
        <pc:spChg chg="del">
          <ac:chgData name="Oliver Fenwick" userId="0c5d4048-a6dc-436b-8b54-fb23355dcd11" providerId="ADAL" clId="{8B893854-E39F-4D33-B3BF-FC0E8AEDBEE8}" dt="2025-03-04T15:33:17.724" v="28" actId="478"/>
          <ac:spMkLst>
            <pc:docMk/>
            <pc:sldMk cId="3351570998" sldId="299"/>
            <ac:spMk id="33" creationId="{D661D0E3-0DB1-A408-B870-F93B81B76C85}"/>
          </ac:spMkLst>
        </pc:spChg>
        <pc:spChg chg="del">
          <ac:chgData name="Oliver Fenwick" userId="0c5d4048-a6dc-436b-8b54-fb23355dcd11" providerId="ADAL" clId="{8B893854-E39F-4D33-B3BF-FC0E8AEDBEE8}" dt="2025-03-04T15:33:15.723" v="27" actId="478"/>
          <ac:spMkLst>
            <pc:docMk/>
            <pc:sldMk cId="3351570998" sldId="299"/>
            <ac:spMk id="35" creationId="{BC36BB23-ECC7-038C-F4B5-E5DD574F6D66}"/>
          </ac:spMkLst>
        </pc:spChg>
        <pc:spChg chg="add mod">
          <ac:chgData name="Oliver Fenwick" userId="0c5d4048-a6dc-436b-8b54-fb23355dcd11" providerId="ADAL" clId="{8B893854-E39F-4D33-B3BF-FC0E8AEDBEE8}" dt="2025-03-04T17:45:19.553" v="1552" actId="1076"/>
          <ac:spMkLst>
            <pc:docMk/>
            <pc:sldMk cId="3351570998" sldId="299"/>
            <ac:spMk id="36" creationId="{154F4253-FBDF-BC8A-6E38-494827EA91FD}"/>
          </ac:spMkLst>
        </pc:spChg>
        <pc:spChg chg="del">
          <ac:chgData name="Oliver Fenwick" userId="0c5d4048-a6dc-436b-8b54-fb23355dcd11" providerId="ADAL" clId="{8B893854-E39F-4D33-B3BF-FC0E8AEDBEE8}" dt="2025-03-04T15:33:13.216" v="26" actId="478"/>
          <ac:spMkLst>
            <pc:docMk/>
            <pc:sldMk cId="3351570998" sldId="299"/>
            <ac:spMk id="37" creationId="{5E171D19-C79D-DC6B-4B64-8FC8527D6790}"/>
          </ac:spMkLst>
        </pc:spChg>
        <pc:spChg chg="del">
          <ac:chgData name="Oliver Fenwick" userId="0c5d4048-a6dc-436b-8b54-fb23355dcd11" providerId="ADAL" clId="{8B893854-E39F-4D33-B3BF-FC0E8AEDBEE8}" dt="2025-03-04T15:33:15.723" v="27" actId="478"/>
          <ac:spMkLst>
            <pc:docMk/>
            <pc:sldMk cId="3351570998" sldId="299"/>
            <ac:spMk id="39" creationId="{4268A01B-5054-EFF8-5222-A5C36A88A039}"/>
          </ac:spMkLst>
        </pc:spChg>
        <pc:spChg chg="del">
          <ac:chgData name="Oliver Fenwick" userId="0c5d4048-a6dc-436b-8b54-fb23355dcd11" providerId="ADAL" clId="{8B893854-E39F-4D33-B3BF-FC0E8AEDBEE8}" dt="2025-03-04T15:33:13.216" v="26" actId="478"/>
          <ac:spMkLst>
            <pc:docMk/>
            <pc:sldMk cId="3351570998" sldId="299"/>
            <ac:spMk id="41" creationId="{CD39E62A-79D2-C9FD-4DF1-366BA91F6BC6}"/>
          </ac:spMkLst>
        </pc:spChg>
        <pc:spChg chg="add mod">
          <ac:chgData name="Oliver Fenwick" userId="0c5d4048-a6dc-436b-8b54-fb23355dcd11" providerId="ADAL" clId="{8B893854-E39F-4D33-B3BF-FC0E8AEDBEE8}" dt="2025-03-04T17:46:00.199" v="1565" actId="1076"/>
          <ac:spMkLst>
            <pc:docMk/>
            <pc:sldMk cId="3351570998" sldId="299"/>
            <ac:spMk id="42" creationId="{C352F7CE-67F3-DB2C-EC8B-0267CC09B484}"/>
          </ac:spMkLst>
        </pc:spChg>
        <pc:spChg chg="add mod">
          <ac:chgData name="Oliver Fenwick" userId="0c5d4048-a6dc-436b-8b54-fb23355dcd11" providerId="ADAL" clId="{8B893854-E39F-4D33-B3BF-FC0E8AEDBEE8}" dt="2025-03-04T17:46:22.599" v="1567" actId="1076"/>
          <ac:spMkLst>
            <pc:docMk/>
            <pc:sldMk cId="3351570998" sldId="299"/>
            <ac:spMk id="43" creationId="{B6C92F47-49C4-1B78-0FF7-394BFFA27A9A}"/>
          </ac:spMkLst>
        </pc:spChg>
        <pc:spChg chg="add mod">
          <ac:chgData name="Oliver Fenwick" userId="0c5d4048-a6dc-436b-8b54-fb23355dcd11" providerId="ADAL" clId="{8B893854-E39F-4D33-B3BF-FC0E8AEDBEE8}" dt="2025-03-04T17:21:36.757" v="980" actId="164"/>
          <ac:spMkLst>
            <pc:docMk/>
            <pc:sldMk cId="3351570998" sldId="299"/>
            <ac:spMk id="44" creationId="{D07CCA4A-AD9F-0CC3-55E1-33E622AEFDB9}"/>
          </ac:spMkLst>
        </pc:spChg>
        <pc:spChg chg="del">
          <ac:chgData name="Oliver Fenwick" userId="0c5d4048-a6dc-436b-8b54-fb23355dcd11" providerId="ADAL" clId="{8B893854-E39F-4D33-B3BF-FC0E8AEDBEE8}" dt="2025-03-04T15:33:13.216" v="26" actId="478"/>
          <ac:spMkLst>
            <pc:docMk/>
            <pc:sldMk cId="3351570998" sldId="299"/>
            <ac:spMk id="45" creationId="{2200FDFE-086D-83AB-2621-51CBB9AE37A0}"/>
          </ac:spMkLst>
        </pc:spChg>
        <pc:spChg chg="add mod">
          <ac:chgData name="Oliver Fenwick" userId="0c5d4048-a6dc-436b-8b54-fb23355dcd11" providerId="ADAL" clId="{8B893854-E39F-4D33-B3BF-FC0E8AEDBEE8}" dt="2025-03-04T17:44:45.210" v="1540" actId="1076"/>
          <ac:spMkLst>
            <pc:docMk/>
            <pc:sldMk cId="3351570998" sldId="299"/>
            <ac:spMk id="46" creationId="{04CBAAD7-B5C2-662B-6859-8233E3AECB86}"/>
          </ac:spMkLst>
        </pc:spChg>
        <pc:spChg chg="add mod">
          <ac:chgData name="Oliver Fenwick" userId="0c5d4048-a6dc-436b-8b54-fb23355dcd11" providerId="ADAL" clId="{8B893854-E39F-4D33-B3BF-FC0E8AEDBEE8}" dt="2025-03-04T17:44:42.721" v="1539" actId="1076"/>
          <ac:spMkLst>
            <pc:docMk/>
            <pc:sldMk cId="3351570998" sldId="299"/>
            <ac:spMk id="47" creationId="{91B13FD0-5175-8983-2073-E065FA679BD6}"/>
          </ac:spMkLst>
        </pc:spChg>
        <pc:spChg chg="del">
          <ac:chgData name="Oliver Fenwick" userId="0c5d4048-a6dc-436b-8b54-fb23355dcd11" providerId="ADAL" clId="{8B893854-E39F-4D33-B3BF-FC0E8AEDBEE8}" dt="2025-03-04T15:33:17.724" v="28" actId="478"/>
          <ac:spMkLst>
            <pc:docMk/>
            <pc:sldMk cId="3351570998" sldId="299"/>
            <ac:spMk id="48" creationId="{4D56F282-1D4D-1ACA-286D-B6F3B70CF336}"/>
          </ac:spMkLst>
        </pc:spChg>
        <pc:spChg chg="add del mod">
          <ac:chgData name="Oliver Fenwick" userId="0c5d4048-a6dc-436b-8b54-fb23355dcd11" providerId="ADAL" clId="{8B893854-E39F-4D33-B3BF-FC0E8AEDBEE8}" dt="2025-03-04T17:18:49.323" v="946" actId="14100"/>
          <ac:spMkLst>
            <pc:docMk/>
            <pc:sldMk cId="3351570998" sldId="299"/>
            <ac:spMk id="49" creationId="{F0FA1C0D-4EB3-1A84-8A38-165BD3B12ADE}"/>
          </ac:spMkLst>
        </pc:spChg>
        <pc:spChg chg="mod">
          <ac:chgData name="Oliver Fenwick" userId="0c5d4048-a6dc-436b-8b54-fb23355dcd11" providerId="ADAL" clId="{8B893854-E39F-4D33-B3BF-FC0E8AEDBEE8}" dt="2025-03-04T17:19:18.604" v="955" actId="14100"/>
          <ac:spMkLst>
            <pc:docMk/>
            <pc:sldMk cId="3351570998" sldId="299"/>
            <ac:spMk id="50" creationId="{A891D75E-42C1-7E17-D37A-BF1DCD1DAEA4}"/>
          </ac:spMkLst>
        </pc:spChg>
        <pc:spChg chg="mod">
          <ac:chgData name="Oliver Fenwick" userId="0c5d4048-a6dc-436b-8b54-fb23355dcd11" providerId="ADAL" clId="{8B893854-E39F-4D33-B3BF-FC0E8AEDBEE8}" dt="2025-03-04T17:21:10.602" v="978" actId="207"/>
          <ac:spMkLst>
            <pc:docMk/>
            <pc:sldMk cId="3351570998" sldId="299"/>
            <ac:spMk id="51" creationId="{EBD6AAD9-E36E-0BD5-F2D0-46724548D558}"/>
          </ac:spMkLst>
        </pc:spChg>
        <pc:spChg chg="del">
          <ac:chgData name="Oliver Fenwick" userId="0c5d4048-a6dc-436b-8b54-fb23355dcd11" providerId="ADAL" clId="{8B893854-E39F-4D33-B3BF-FC0E8AEDBEE8}" dt="2025-03-04T15:33:15.723" v="27" actId="478"/>
          <ac:spMkLst>
            <pc:docMk/>
            <pc:sldMk cId="3351570998" sldId="299"/>
            <ac:spMk id="52" creationId="{15000586-0AFC-7C1E-9145-E2AC24345872}"/>
          </ac:spMkLst>
        </pc:spChg>
        <pc:spChg chg="add mod">
          <ac:chgData name="Oliver Fenwick" userId="0c5d4048-a6dc-436b-8b54-fb23355dcd11" providerId="ADAL" clId="{8B893854-E39F-4D33-B3BF-FC0E8AEDBEE8}" dt="2025-03-04T17:44:38.211" v="1537" actId="1076"/>
          <ac:spMkLst>
            <pc:docMk/>
            <pc:sldMk cId="3351570998" sldId="299"/>
            <ac:spMk id="53" creationId="{A3CB073F-358B-39C7-BFCC-E541EA572859}"/>
          </ac:spMkLst>
        </pc:spChg>
        <pc:spChg chg="del">
          <ac:chgData name="Oliver Fenwick" userId="0c5d4048-a6dc-436b-8b54-fb23355dcd11" providerId="ADAL" clId="{8B893854-E39F-4D33-B3BF-FC0E8AEDBEE8}" dt="2025-03-04T15:33:13.216" v="26" actId="478"/>
          <ac:spMkLst>
            <pc:docMk/>
            <pc:sldMk cId="3351570998" sldId="299"/>
            <ac:spMk id="54" creationId="{A52C9143-8663-FB31-FF75-7B4054AFF111}"/>
          </ac:spMkLst>
        </pc:spChg>
        <pc:spChg chg="mod">
          <ac:chgData name="Oliver Fenwick" userId="0c5d4048-a6dc-436b-8b54-fb23355dcd11" providerId="ADAL" clId="{8B893854-E39F-4D33-B3BF-FC0E8AEDBEE8}" dt="2025-03-04T17:21:36.757" v="980" actId="164"/>
          <ac:spMkLst>
            <pc:docMk/>
            <pc:sldMk cId="3351570998" sldId="299"/>
            <ac:spMk id="55" creationId="{E527468A-75A1-C1B5-72F9-D5331DBDB987}"/>
          </ac:spMkLst>
        </pc:spChg>
        <pc:spChg chg="add mod">
          <ac:chgData name="Oliver Fenwick" userId="0c5d4048-a6dc-436b-8b54-fb23355dcd11" providerId="ADAL" clId="{8B893854-E39F-4D33-B3BF-FC0E8AEDBEE8}" dt="2025-03-04T17:16:28.796" v="912" actId="1076"/>
          <ac:spMkLst>
            <pc:docMk/>
            <pc:sldMk cId="3351570998" sldId="299"/>
            <ac:spMk id="56" creationId="{3E5561FD-DB85-392A-A1ED-7DF5190B2466}"/>
          </ac:spMkLst>
        </pc:spChg>
        <pc:spChg chg="add mod">
          <ac:chgData name="Oliver Fenwick" userId="0c5d4048-a6dc-436b-8b54-fb23355dcd11" providerId="ADAL" clId="{8B893854-E39F-4D33-B3BF-FC0E8AEDBEE8}" dt="2025-03-04T17:44:35.987" v="1536" actId="1076"/>
          <ac:spMkLst>
            <pc:docMk/>
            <pc:sldMk cId="3351570998" sldId="299"/>
            <ac:spMk id="57" creationId="{C9415A8D-EC9C-A2D2-4334-CF7A1190972A}"/>
          </ac:spMkLst>
        </pc:spChg>
        <pc:spChg chg="add mod">
          <ac:chgData name="Oliver Fenwick" userId="0c5d4048-a6dc-436b-8b54-fb23355dcd11" providerId="ADAL" clId="{8B893854-E39F-4D33-B3BF-FC0E8AEDBEE8}" dt="2025-03-04T17:45:58.320" v="1564" actId="14100"/>
          <ac:spMkLst>
            <pc:docMk/>
            <pc:sldMk cId="3351570998" sldId="299"/>
            <ac:spMk id="59" creationId="{0AE8B455-8CAD-B983-F316-9EC7CF3704FC}"/>
          </ac:spMkLst>
        </pc:spChg>
        <pc:spChg chg="add mod">
          <ac:chgData name="Oliver Fenwick" userId="0c5d4048-a6dc-436b-8b54-fb23355dcd11" providerId="ADAL" clId="{8B893854-E39F-4D33-B3BF-FC0E8AEDBEE8}" dt="2025-03-04T17:44:51.907" v="1543" actId="1036"/>
          <ac:spMkLst>
            <pc:docMk/>
            <pc:sldMk cId="3351570998" sldId="299"/>
            <ac:spMk id="60" creationId="{A25784D2-06FE-A64B-EFB2-CBA90A36CA64}"/>
          </ac:spMkLst>
        </pc:spChg>
        <pc:spChg chg="add mod">
          <ac:chgData name="Oliver Fenwick" userId="0c5d4048-a6dc-436b-8b54-fb23355dcd11" providerId="ADAL" clId="{8B893854-E39F-4D33-B3BF-FC0E8AEDBEE8}" dt="2025-03-04T17:46:26.199" v="1569" actId="1076"/>
          <ac:spMkLst>
            <pc:docMk/>
            <pc:sldMk cId="3351570998" sldId="299"/>
            <ac:spMk id="61" creationId="{4DE83ED7-AADD-3A71-CE40-8808682B042C}"/>
          </ac:spMkLst>
        </pc:spChg>
        <pc:spChg chg="add mod ord">
          <ac:chgData name="Oliver Fenwick" userId="0c5d4048-a6dc-436b-8b54-fb23355dcd11" providerId="ADAL" clId="{8B893854-E39F-4D33-B3BF-FC0E8AEDBEE8}" dt="2025-03-04T17:20:58.265" v="977" actId="207"/>
          <ac:spMkLst>
            <pc:docMk/>
            <pc:sldMk cId="3351570998" sldId="299"/>
            <ac:spMk id="62" creationId="{23AF4AB2-7180-3E75-9CDA-DA0ED64441D4}"/>
          </ac:spMkLst>
        </pc:spChg>
        <pc:spChg chg="add mod">
          <ac:chgData name="Oliver Fenwick" userId="0c5d4048-a6dc-436b-8b54-fb23355dcd11" providerId="ADAL" clId="{8B893854-E39F-4D33-B3BF-FC0E8AEDBEE8}" dt="2025-03-04T17:47:12.733" v="1579" actId="1076"/>
          <ac:spMkLst>
            <pc:docMk/>
            <pc:sldMk cId="3351570998" sldId="299"/>
            <ac:spMk id="64" creationId="{F3CFDFC8-7F05-2E35-5E66-114DC1096A9B}"/>
          </ac:spMkLst>
        </pc:spChg>
        <pc:spChg chg="add mod">
          <ac:chgData name="Oliver Fenwick" userId="0c5d4048-a6dc-436b-8b54-fb23355dcd11" providerId="ADAL" clId="{8B893854-E39F-4D33-B3BF-FC0E8AEDBEE8}" dt="2025-03-04T17:47:50.038" v="1597" actId="1076"/>
          <ac:spMkLst>
            <pc:docMk/>
            <pc:sldMk cId="3351570998" sldId="299"/>
            <ac:spMk id="65" creationId="{644924F6-BE10-418A-845B-64418502267B}"/>
          </ac:spMkLst>
        </pc:spChg>
      </pc:sldChg>
      <pc:sldChg chg="new del">
        <pc:chgData name="Oliver Fenwick" userId="0c5d4048-a6dc-436b-8b54-fb23355dcd11" providerId="ADAL" clId="{8B893854-E39F-4D33-B3BF-FC0E8AEDBEE8}" dt="2025-03-04T17:22:46.245" v="992" actId="47"/>
        <pc:sldMkLst>
          <pc:docMk/>
          <pc:sldMk cId="1615278428" sldId="300"/>
        </pc:sldMkLst>
      </pc:sldChg>
      <pc:sldChg chg="del">
        <pc:chgData name="Oliver Fenwick" userId="0c5d4048-a6dc-436b-8b54-fb23355dcd11" providerId="ADAL" clId="{8B893854-E39F-4D33-B3BF-FC0E8AEDBEE8}" dt="2025-03-04T17:21:49.959" v="982" actId="47"/>
        <pc:sldMkLst>
          <pc:docMk/>
          <pc:sldMk cId="2679245100" sldId="300"/>
        </pc:sldMkLst>
      </pc:sldChg>
      <pc:sldChg chg="addSp delSp modSp add mod modAnim">
        <pc:chgData name="Oliver Fenwick" userId="0c5d4048-a6dc-436b-8b54-fb23355dcd11" providerId="ADAL" clId="{8B893854-E39F-4D33-B3BF-FC0E8AEDBEE8}" dt="2025-03-04T17:49:18.179" v="1633" actId="478"/>
        <pc:sldMkLst>
          <pc:docMk/>
          <pc:sldMk cId="374194725" sldId="301"/>
        </pc:sldMkLst>
        <pc:spChg chg="del mod topLvl">
          <ac:chgData name="Oliver Fenwick" userId="0c5d4048-a6dc-436b-8b54-fb23355dcd11" providerId="ADAL" clId="{8B893854-E39F-4D33-B3BF-FC0E8AEDBEE8}" dt="2025-03-04T17:23:28.861" v="1002" actId="478"/>
          <ac:spMkLst>
            <pc:docMk/>
            <pc:sldMk cId="374194725" sldId="301"/>
            <ac:spMk id="2" creationId="{D2314079-05E3-4595-A93E-245E85B3790F}"/>
          </ac:spMkLst>
        </pc:spChg>
        <pc:spChg chg="del">
          <ac:chgData name="Oliver Fenwick" userId="0c5d4048-a6dc-436b-8b54-fb23355dcd11" providerId="ADAL" clId="{8B893854-E39F-4D33-B3BF-FC0E8AEDBEE8}" dt="2025-03-04T17:23:28.861" v="1002" actId="478"/>
          <ac:spMkLst>
            <pc:docMk/>
            <pc:sldMk cId="374194725" sldId="301"/>
            <ac:spMk id="3" creationId="{563A3BC4-2E31-7D25-1F2F-418122077D37}"/>
          </ac:spMkLst>
        </pc:spChg>
        <pc:spChg chg="mod">
          <ac:chgData name="Oliver Fenwick" userId="0c5d4048-a6dc-436b-8b54-fb23355dcd11" providerId="ADAL" clId="{8B893854-E39F-4D33-B3BF-FC0E8AEDBEE8}" dt="2025-03-04T17:24:58.579" v="1065" actId="404"/>
          <ac:spMkLst>
            <pc:docMk/>
            <pc:sldMk cId="374194725" sldId="301"/>
            <ac:spMk id="4" creationId="{DF2C5938-47BB-FB3D-477B-5F092008F1AB}"/>
          </ac:spMkLst>
        </pc:spChg>
        <pc:spChg chg="del">
          <ac:chgData name="Oliver Fenwick" userId="0c5d4048-a6dc-436b-8b54-fb23355dcd11" providerId="ADAL" clId="{8B893854-E39F-4D33-B3BF-FC0E8AEDBEE8}" dt="2025-03-04T17:23:38.012" v="1008" actId="478"/>
          <ac:spMkLst>
            <pc:docMk/>
            <pc:sldMk cId="374194725" sldId="301"/>
            <ac:spMk id="5" creationId="{327485C6-0FB1-06B6-3346-AC9FE6DEF3C1}"/>
          </ac:spMkLst>
        </pc:spChg>
        <pc:spChg chg="del">
          <ac:chgData name="Oliver Fenwick" userId="0c5d4048-a6dc-436b-8b54-fb23355dcd11" providerId="ADAL" clId="{8B893854-E39F-4D33-B3BF-FC0E8AEDBEE8}" dt="2025-03-04T17:23:28.861" v="1002" actId="478"/>
          <ac:spMkLst>
            <pc:docMk/>
            <pc:sldMk cId="374194725" sldId="301"/>
            <ac:spMk id="7" creationId="{75CE8FDE-7721-CB89-BF90-C4BFDCB8B9EF}"/>
          </ac:spMkLst>
        </pc:spChg>
        <pc:spChg chg="mod topLvl">
          <ac:chgData name="Oliver Fenwick" userId="0c5d4048-a6dc-436b-8b54-fb23355dcd11" providerId="ADAL" clId="{8B893854-E39F-4D33-B3BF-FC0E8AEDBEE8}" dt="2025-03-04T17:23:07.145" v="996" actId="165"/>
          <ac:spMkLst>
            <pc:docMk/>
            <pc:sldMk cId="374194725" sldId="301"/>
            <ac:spMk id="8" creationId="{32ABD0D8-8A74-9A90-CFC7-DA4DAF7D46A0}"/>
          </ac:spMkLst>
        </pc:spChg>
        <pc:spChg chg="add del mod">
          <ac:chgData name="Oliver Fenwick" userId="0c5d4048-a6dc-436b-8b54-fb23355dcd11" providerId="ADAL" clId="{8B893854-E39F-4D33-B3BF-FC0E8AEDBEE8}" dt="2025-03-04T17:48:52.950" v="1626" actId="478"/>
          <ac:spMkLst>
            <pc:docMk/>
            <pc:sldMk cId="374194725" sldId="301"/>
            <ac:spMk id="9" creationId="{0DD89939-1321-E0E4-2AE8-98DE5CA8BEEF}"/>
          </ac:spMkLst>
        </pc:spChg>
        <pc:spChg chg="add del mod">
          <ac:chgData name="Oliver Fenwick" userId="0c5d4048-a6dc-436b-8b54-fb23355dcd11" providerId="ADAL" clId="{8B893854-E39F-4D33-B3BF-FC0E8AEDBEE8}" dt="2025-03-04T17:30:30.232" v="1426" actId="478"/>
          <ac:spMkLst>
            <pc:docMk/>
            <pc:sldMk cId="374194725" sldId="301"/>
            <ac:spMk id="10" creationId="{7C680B94-C6C5-8052-EA26-8E70DEF58849}"/>
          </ac:spMkLst>
        </pc:spChg>
        <pc:spChg chg="add mod">
          <ac:chgData name="Oliver Fenwick" userId="0c5d4048-a6dc-436b-8b54-fb23355dcd11" providerId="ADAL" clId="{8B893854-E39F-4D33-B3BF-FC0E8AEDBEE8}" dt="2025-03-04T17:30:53.092" v="1491" actId="1076"/>
          <ac:spMkLst>
            <pc:docMk/>
            <pc:sldMk cId="374194725" sldId="301"/>
            <ac:spMk id="11" creationId="{91036D8E-FBEC-4402-FD25-4BDBD9A0BC01}"/>
          </ac:spMkLst>
        </pc:spChg>
        <pc:spChg chg="del">
          <ac:chgData name="Oliver Fenwick" userId="0c5d4048-a6dc-436b-8b54-fb23355dcd11" providerId="ADAL" clId="{8B893854-E39F-4D33-B3BF-FC0E8AEDBEE8}" dt="2025-03-04T17:23:38.816" v="1009" actId="478"/>
          <ac:spMkLst>
            <pc:docMk/>
            <pc:sldMk cId="374194725" sldId="301"/>
            <ac:spMk id="12" creationId="{4D10C114-D562-A0C8-CB49-4EF804C49DB8}"/>
          </ac:spMkLst>
        </pc:spChg>
        <pc:spChg chg="add mod">
          <ac:chgData name="Oliver Fenwick" userId="0c5d4048-a6dc-436b-8b54-fb23355dcd11" providerId="ADAL" clId="{8B893854-E39F-4D33-B3BF-FC0E8AEDBEE8}" dt="2025-03-04T17:31:05.347" v="1498" actId="1076"/>
          <ac:spMkLst>
            <pc:docMk/>
            <pc:sldMk cId="374194725" sldId="301"/>
            <ac:spMk id="14" creationId="{B2D32CF5-56C6-F3AC-3C54-F759B620B2B9}"/>
          </ac:spMkLst>
        </pc:spChg>
        <pc:spChg chg="del">
          <ac:chgData name="Oliver Fenwick" userId="0c5d4048-a6dc-436b-8b54-fb23355dcd11" providerId="ADAL" clId="{8B893854-E39F-4D33-B3BF-FC0E8AEDBEE8}" dt="2025-03-04T17:23:28.861" v="1002" actId="478"/>
          <ac:spMkLst>
            <pc:docMk/>
            <pc:sldMk cId="374194725" sldId="301"/>
            <ac:spMk id="15" creationId="{7522D97F-6DFA-19EE-605E-C26CD8477FCA}"/>
          </ac:spMkLst>
        </pc:spChg>
        <pc:spChg chg="add mod">
          <ac:chgData name="Oliver Fenwick" userId="0c5d4048-a6dc-436b-8b54-fb23355dcd11" providerId="ADAL" clId="{8B893854-E39F-4D33-B3BF-FC0E8AEDBEE8}" dt="2025-03-04T17:31:18.331" v="1503" actId="1076"/>
          <ac:spMkLst>
            <pc:docMk/>
            <pc:sldMk cId="374194725" sldId="301"/>
            <ac:spMk id="16" creationId="{7CB57C38-C5B4-5607-3C9E-11A92A68034B}"/>
          </ac:spMkLst>
        </pc:spChg>
        <pc:spChg chg="add mod">
          <ac:chgData name="Oliver Fenwick" userId="0c5d4048-a6dc-436b-8b54-fb23355dcd11" providerId="ADAL" clId="{8B893854-E39F-4D33-B3BF-FC0E8AEDBEE8}" dt="2025-03-04T17:48:44.771" v="1622" actId="1076"/>
          <ac:spMkLst>
            <pc:docMk/>
            <pc:sldMk cId="374194725" sldId="301"/>
            <ac:spMk id="17" creationId="{9F1820C7-8CF5-82C7-D2FB-5414B0DF5993}"/>
          </ac:spMkLst>
        </pc:spChg>
        <pc:spChg chg="mod topLvl">
          <ac:chgData name="Oliver Fenwick" userId="0c5d4048-a6dc-436b-8b54-fb23355dcd11" providerId="ADAL" clId="{8B893854-E39F-4D33-B3BF-FC0E8AEDBEE8}" dt="2025-03-04T17:23:07.145" v="996" actId="165"/>
          <ac:spMkLst>
            <pc:docMk/>
            <pc:sldMk cId="374194725" sldId="301"/>
            <ac:spMk id="18" creationId="{F0D1560D-579B-7833-0F12-702EB847BD84}"/>
          </ac:spMkLst>
        </pc:spChg>
        <pc:spChg chg="add mod">
          <ac:chgData name="Oliver Fenwick" userId="0c5d4048-a6dc-436b-8b54-fb23355dcd11" providerId="ADAL" clId="{8B893854-E39F-4D33-B3BF-FC0E8AEDBEE8}" dt="2025-03-04T17:48:45.930" v="1623" actId="1076"/>
          <ac:spMkLst>
            <pc:docMk/>
            <pc:sldMk cId="374194725" sldId="301"/>
            <ac:spMk id="19" creationId="{313586D6-83A6-1AEB-37EC-7F0ACC187852}"/>
          </ac:spMkLst>
        </pc:spChg>
        <pc:spChg chg="add mod">
          <ac:chgData name="Oliver Fenwick" userId="0c5d4048-a6dc-436b-8b54-fb23355dcd11" providerId="ADAL" clId="{8B893854-E39F-4D33-B3BF-FC0E8AEDBEE8}" dt="2025-03-04T17:48:47.627" v="1624" actId="1076"/>
          <ac:spMkLst>
            <pc:docMk/>
            <pc:sldMk cId="374194725" sldId="301"/>
            <ac:spMk id="21" creationId="{9D1C60C2-1161-B024-6F95-B66D09862E2A}"/>
          </ac:spMkLst>
        </pc:spChg>
        <pc:spChg chg="add mod">
          <ac:chgData name="Oliver Fenwick" userId="0c5d4048-a6dc-436b-8b54-fb23355dcd11" providerId="ADAL" clId="{8B893854-E39F-4D33-B3BF-FC0E8AEDBEE8}" dt="2025-03-04T17:48:49.899" v="1625" actId="1076"/>
          <ac:spMkLst>
            <pc:docMk/>
            <pc:sldMk cId="374194725" sldId="301"/>
            <ac:spMk id="23" creationId="{1FBCBC7E-F85E-4B25-F7C1-7F5E91E3D399}"/>
          </ac:spMkLst>
        </pc:spChg>
        <pc:spChg chg="del">
          <ac:chgData name="Oliver Fenwick" userId="0c5d4048-a6dc-436b-8b54-fb23355dcd11" providerId="ADAL" clId="{8B893854-E39F-4D33-B3BF-FC0E8AEDBEE8}" dt="2025-03-04T17:23:32.796" v="1004" actId="478"/>
          <ac:spMkLst>
            <pc:docMk/>
            <pc:sldMk cId="374194725" sldId="301"/>
            <ac:spMk id="24" creationId="{2396781B-4A03-D1AF-9FA0-8814B84AE08D}"/>
          </ac:spMkLst>
        </pc:spChg>
        <pc:spChg chg="add mod">
          <ac:chgData name="Oliver Fenwick" userId="0c5d4048-a6dc-436b-8b54-fb23355dcd11" providerId="ADAL" clId="{8B893854-E39F-4D33-B3BF-FC0E8AEDBEE8}" dt="2025-03-04T17:31:10.611" v="1501" actId="1076"/>
          <ac:spMkLst>
            <pc:docMk/>
            <pc:sldMk cId="374194725" sldId="301"/>
            <ac:spMk id="25" creationId="{4C6BF7FE-A239-F99D-5B03-8B7DBFC3D986}"/>
          </ac:spMkLst>
        </pc:spChg>
        <pc:spChg chg="add mod">
          <ac:chgData name="Oliver Fenwick" userId="0c5d4048-a6dc-436b-8b54-fb23355dcd11" providerId="ADAL" clId="{8B893854-E39F-4D33-B3BF-FC0E8AEDBEE8}" dt="2025-03-04T17:48:55.691" v="1627" actId="1076"/>
          <ac:spMkLst>
            <pc:docMk/>
            <pc:sldMk cId="374194725" sldId="301"/>
            <ac:spMk id="27" creationId="{E201F58C-920E-350C-FDEA-C3FAAD06A2B8}"/>
          </ac:spMkLst>
        </pc:spChg>
        <pc:spChg chg="mod topLvl">
          <ac:chgData name="Oliver Fenwick" userId="0c5d4048-a6dc-436b-8b54-fb23355dcd11" providerId="ADAL" clId="{8B893854-E39F-4D33-B3BF-FC0E8AEDBEE8}" dt="2025-03-04T17:23:07.145" v="996" actId="165"/>
          <ac:spMkLst>
            <pc:docMk/>
            <pc:sldMk cId="374194725" sldId="301"/>
            <ac:spMk id="28" creationId="{E3AEDC3C-6A36-5878-BC5E-951869219F76}"/>
          </ac:spMkLst>
        </pc:spChg>
        <pc:spChg chg="add mod">
          <ac:chgData name="Oliver Fenwick" userId="0c5d4048-a6dc-436b-8b54-fb23355dcd11" providerId="ADAL" clId="{8B893854-E39F-4D33-B3BF-FC0E8AEDBEE8}" dt="2025-03-04T17:48:59.299" v="1628" actId="1076"/>
          <ac:spMkLst>
            <pc:docMk/>
            <pc:sldMk cId="374194725" sldId="301"/>
            <ac:spMk id="29" creationId="{6AE59976-80C6-84BD-697F-49A632C44365}"/>
          </ac:spMkLst>
        </pc:spChg>
        <pc:spChg chg="mod">
          <ac:chgData name="Oliver Fenwick" userId="0c5d4048-a6dc-436b-8b54-fb23355dcd11" providerId="ADAL" clId="{8B893854-E39F-4D33-B3BF-FC0E8AEDBEE8}" dt="2025-03-04T17:30:21.752" v="1425" actId="14100"/>
          <ac:spMkLst>
            <pc:docMk/>
            <pc:sldMk cId="374194725" sldId="301"/>
            <ac:spMk id="30" creationId="{9184F8E4-63C7-D4D9-9342-05614E18EF5C}"/>
          </ac:spMkLst>
        </pc:spChg>
        <pc:spChg chg="add mod">
          <ac:chgData name="Oliver Fenwick" userId="0c5d4048-a6dc-436b-8b54-fb23355dcd11" providerId="ADAL" clId="{8B893854-E39F-4D33-B3BF-FC0E8AEDBEE8}" dt="2025-03-04T17:48:32.475" v="1621" actId="1076"/>
          <ac:spMkLst>
            <pc:docMk/>
            <pc:sldMk cId="374194725" sldId="301"/>
            <ac:spMk id="31" creationId="{A16D7131-9625-0801-F84C-805F4BE90D80}"/>
          </ac:spMkLst>
        </pc:spChg>
        <pc:spChg chg="mod topLvl">
          <ac:chgData name="Oliver Fenwick" userId="0c5d4048-a6dc-436b-8b54-fb23355dcd11" providerId="ADAL" clId="{8B893854-E39F-4D33-B3BF-FC0E8AEDBEE8}" dt="2025-03-04T17:23:07.145" v="996" actId="165"/>
          <ac:spMkLst>
            <pc:docMk/>
            <pc:sldMk cId="374194725" sldId="301"/>
            <ac:spMk id="32" creationId="{14828962-B3FB-35EC-CE97-43F55C245DF1}"/>
          </ac:spMkLst>
        </pc:spChg>
        <pc:spChg chg="del">
          <ac:chgData name="Oliver Fenwick" userId="0c5d4048-a6dc-436b-8b54-fb23355dcd11" providerId="ADAL" clId="{8B893854-E39F-4D33-B3BF-FC0E8AEDBEE8}" dt="2025-03-04T17:23:28.861" v="1002" actId="478"/>
          <ac:spMkLst>
            <pc:docMk/>
            <pc:sldMk cId="374194725" sldId="301"/>
            <ac:spMk id="36" creationId="{CF0CC18C-3448-2598-E6CA-8C50F9EC3247}"/>
          </ac:spMkLst>
        </pc:spChg>
        <pc:spChg chg="del">
          <ac:chgData name="Oliver Fenwick" userId="0c5d4048-a6dc-436b-8b54-fb23355dcd11" providerId="ADAL" clId="{8B893854-E39F-4D33-B3BF-FC0E8AEDBEE8}" dt="2025-03-04T17:23:28.861" v="1002" actId="478"/>
          <ac:spMkLst>
            <pc:docMk/>
            <pc:sldMk cId="374194725" sldId="301"/>
            <ac:spMk id="42" creationId="{73898481-3CBF-C9D3-60AB-53BD09C0F312}"/>
          </ac:spMkLst>
        </pc:spChg>
        <pc:spChg chg="del">
          <ac:chgData name="Oliver Fenwick" userId="0c5d4048-a6dc-436b-8b54-fb23355dcd11" providerId="ADAL" clId="{8B893854-E39F-4D33-B3BF-FC0E8AEDBEE8}" dt="2025-03-04T17:23:28.861" v="1002" actId="478"/>
          <ac:spMkLst>
            <pc:docMk/>
            <pc:sldMk cId="374194725" sldId="301"/>
            <ac:spMk id="43" creationId="{C34F36B7-2A84-B8B6-E301-B181B2F1C93C}"/>
          </ac:spMkLst>
        </pc:spChg>
        <pc:spChg chg="mod topLvl">
          <ac:chgData name="Oliver Fenwick" userId="0c5d4048-a6dc-436b-8b54-fb23355dcd11" providerId="ADAL" clId="{8B893854-E39F-4D33-B3BF-FC0E8AEDBEE8}" dt="2025-03-04T17:26:38.150" v="1203" actId="1076"/>
          <ac:spMkLst>
            <pc:docMk/>
            <pc:sldMk cId="374194725" sldId="301"/>
            <ac:spMk id="44" creationId="{882C1600-7CD8-0C32-FB9A-2C731CA41DE7}"/>
          </ac:spMkLst>
        </pc:spChg>
        <pc:spChg chg="del">
          <ac:chgData name="Oliver Fenwick" userId="0c5d4048-a6dc-436b-8b54-fb23355dcd11" providerId="ADAL" clId="{8B893854-E39F-4D33-B3BF-FC0E8AEDBEE8}" dt="2025-03-04T17:23:28.861" v="1002" actId="478"/>
          <ac:spMkLst>
            <pc:docMk/>
            <pc:sldMk cId="374194725" sldId="301"/>
            <ac:spMk id="46" creationId="{38A7C614-3DBA-A6C6-BBD3-E0A4A0F491B6}"/>
          </ac:spMkLst>
        </pc:spChg>
        <pc:spChg chg="del mod topLvl">
          <ac:chgData name="Oliver Fenwick" userId="0c5d4048-a6dc-436b-8b54-fb23355dcd11" providerId="ADAL" clId="{8B893854-E39F-4D33-B3BF-FC0E8AEDBEE8}" dt="2025-03-04T17:23:30.542" v="1003" actId="478"/>
          <ac:spMkLst>
            <pc:docMk/>
            <pc:sldMk cId="374194725" sldId="301"/>
            <ac:spMk id="47" creationId="{CC9618B7-65AD-85EF-EC4D-CE86637FD2C2}"/>
          </ac:spMkLst>
        </pc:spChg>
        <pc:spChg chg="del mod">
          <ac:chgData name="Oliver Fenwick" userId="0c5d4048-a6dc-436b-8b54-fb23355dcd11" providerId="ADAL" clId="{8B893854-E39F-4D33-B3BF-FC0E8AEDBEE8}" dt="2025-03-04T17:49:16.054" v="1629" actId="478"/>
          <ac:spMkLst>
            <pc:docMk/>
            <pc:sldMk cId="374194725" sldId="301"/>
            <ac:spMk id="49" creationId="{FA26BEBC-028A-15F3-2DFE-A67B6C690C31}"/>
          </ac:spMkLst>
        </pc:spChg>
        <pc:spChg chg="del mod topLvl">
          <ac:chgData name="Oliver Fenwick" userId="0c5d4048-a6dc-436b-8b54-fb23355dcd11" providerId="ADAL" clId="{8B893854-E39F-4D33-B3BF-FC0E8AEDBEE8}" dt="2025-03-04T17:49:18.179" v="1633" actId="478"/>
          <ac:spMkLst>
            <pc:docMk/>
            <pc:sldMk cId="374194725" sldId="301"/>
            <ac:spMk id="50" creationId="{F0C39FE5-1233-50B3-1B22-E870CF3C4A06}"/>
          </ac:spMkLst>
        </pc:spChg>
        <pc:spChg chg="del mod">
          <ac:chgData name="Oliver Fenwick" userId="0c5d4048-a6dc-436b-8b54-fb23355dcd11" providerId="ADAL" clId="{8B893854-E39F-4D33-B3BF-FC0E8AEDBEE8}" dt="2025-03-04T17:49:17.221" v="1631" actId="478"/>
          <ac:spMkLst>
            <pc:docMk/>
            <pc:sldMk cId="374194725" sldId="301"/>
            <ac:spMk id="51" creationId="{B1D03FDB-A2B7-B2EA-423B-355394078D63}"/>
          </ac:spMkLst>
        </pc:spChg>
        <pc:spChg chg="del mod topLvl">
          <ac:chgData name="Oliver Fenwick" userId="0c5d4048-a6dc-436b-8b54-fb23355dcd11" providerId="ADAL" clId="{8B893854-E39F-4D33-B3BF-FC0E8AEDBEE8}" dt="2025-03-04T17:49:17.739" v="1632" actId="478"/>
          <ac:spMkLst>
            <pc:docMk/>
            <pc:sldMk cId="374194725" sldId="301"/>
            <ac:spMk id="55" creationId="{701F96B7-9807-ACFC-AF3D-30E5D196B6D5}"/>
          </ac:spMkLst>
        </pc:spChg>
        <pc:spChg chg="del mod">
          <ac:chgData name="Oliver Fenwick" userId="0c5d4048-a6dc-436b-8b54-fb23355dcd11" providerId="ADAL" clId="{8B893854-E39F-4D33-B3BF-FC0E8AEDBEE8}" dt="2025-03-04T17:23:34.604" v="1006" actId="478"/>
          <ac:spMkLst>
            <pc:docMk/>
            <pc:sldMk cId="374194725" sldId="301"/>
            <ac:spMk id="56" creationId="{8F8B47CB-0419-C5D7-038F-E1D957277854}"/>
          </ac:spMkLst>
        </pc:spChg>
        <pc:spChg chg="del">
          <ac:chgData name="Oliver Fenwick" userId="0c5d4048-a6dc-436b-8b54-fb23355dcd11" providerId="ADAL" clId="{8B893854-E39F-4D33-B3BF-FC0E8AEDBEE8}" dt="2025-03-04T17:23:28.861" v="1002" actId="478"/>
          <ac:spMkLst>
            <pc:docMk/>
            <pc:sldMk cId="374194725" sldId="301"/>
            <ac:spMk id="57" creationId="{5606FD79-72F2-30BC-7C39-57C72B922618}"/>
          </ac:spMkLst>
        </pc:spChg>
        <pc:spChg chg="del">
          <ac:chgData name="Oliver Fenwick" userId="0c5d4048-a6dc-436b-8b54-fb23355dcd11" providerId="ADAL" clId="{8B893854-E39F-4D33-B3BF-FC0E8AEDBEE8}" dt="2025-03-04T17:23:28.861" v="1002" actId="478"/>
          <ac:spMkLst>
            <pc:docMk/>
            <pc:sldMk cId="374194725" sldId="301"/>
            <ac:spMk id="59" creationId="{E825149D-AB88-0573-4B06-2DD751A3F144}"/>
          </ac:spMkLst>
        </pc:spChg>
        <pc:spChg chg="del">
          <ac:chgData name="Oliver Fenwick" userId="0c5d4048-a6dc-436b-8b54-fb23355dcd11" providerId="ADAL" clId="{8B893854-E39F-4D33-B3BF-FC0E8AEDBEE8}" dt="2025-03-04T17:23:30.542" v="1003" actId="478"/>
          <ac:spMkLst>
            <pc:docMk/>
            <pc:sldMk cId="374194725" sldId="301"/>
            <ac:spMk id="60" creationId="{CA304DC9-ED76-B9FF-1148-24A96C74ABE7}"/>
          </ac:spMkLst>
        </pc:spChg>
        <pc:spChg chg="mod topLvl">
          <ac:chgData name="Oliver Fenwick" userId="0c5d4048-a6dc-436b-8b54-fb23355dcd11" providerId="ADAL" clId="{8B893854-E39F-4D33-B3BF-FC0E8AEDBEE8}" dt="2025-03-04T17:23:07.145" v="996" actId="165"/>
          <ac:spMkLst>
            <pc:docMk/>
            <pc:sldMk cId="374194725" sldId="301"/>
            <ac:spMk id="61" creationId="{7394E954-222F-00B7-BE1E-880112D7737E}"/>
          </ac:spMkLst>
        </pc:spChg>
        <pc:spChg chg="del mod">
          <ac:chgData name="Oliver Fenwick" userId="0c5d4048-a6dc-436b-8b54-fb23355dcd11" providerId="ADAL" clId="{8B893854-E39F-4D33-B3BF-FC0E8AEDBEE8}" dt="2025-03-04T17:49:16.707" v="1630" actId="478"/>
          <ac:spMkLst>
            <pc:docMk/>
            <pc:sldMk cId="374194725" sldId="301"/>
            <ac:spMk id="62" creationId="{B25DCFAA-F72C-728A-8021-DEA92840D8EF}"/>
          </ac:spMkLst>
        </pc:spChg>
      </pc:sldChg>
      <pc:sldChg chg="addSp delSp modSp new mod">
        <pc:chgData name="Oliver Fenwick" userId="0c5d4048-a6dc-436b-8b54-fb23355dcd11" providerId="ADAL" clId="{8B893854-E39F-4D33-B3BF-FC0E8AEDBEE8}" dt="2025-03-04T17:36:27.259" v="1535"/>
        <pc:sldMkLst>
          <pc:docMk/>
          <pc:sldMk cId="2550266095" sldId="302"/>
        </pc:sldMkLst>
        <pc:spChg chg="del">
          <ac:chgData name="Oliver Fenwick" userId="0c5d4048-a6dc-436b-8b54-fb23355dcd11" providerId="ADAL" clId="{8B893854-E39F-4D33-B3BF-FC0E8AEDBEE8}" dt="2025-03-04T17:31:34.546" v="1506" actId="478"/>
          <ac:spMkLst>
            <pc:docMk/>
            <pc:sldMk cId="2550266095" sldId="302"/>
            <ac:spMk id="2" creationId="{EC20DE7A-AB45-B5A3-8326-D69BAA118C71}"/>
          </ac:spMkLst>
        </pc:spChg>
        <pc:spChg chg="del">
          <ac:chgData name="Oliver Fenwick" userId="0c5d4048-a6dc-436b-8b54-fb23355dcd11" providerId="ADAL" clId="{8B893854-E39F-4D33-B3BF-FC0E8AEDBEE8}" dt="2025-03-04T17:31:41.163" v="1507" actId="478"/>
          <ac:spMkLst>
            <pc:docMk/>
            <pc:sldMk cId="2550266095" sldId="302"/>
            <ac:spMk id="3" creationId="{039DD779-5D7D-B04F-3BA8-FE2552F0E05C}"/>
          </ac:spMkLst>
        </pc:spChg>
        <pc:spChg chg="mod">
          <ac:chgData name="Oliver Fenwick" userId="0c5d4048-a6dc-436b-8b54-fb23355dcd11" providerId="ADAL" clId="{8B893854-E39F-4D33-B3BF-FC0E8AEDBEE8}" dt="2025-03-04T17:31:46.695" v="1525" actId="5793"/>
          <ac:spMkLst>
            <pc:docMk/>
            <pc:sldMk cId="2550266095" sldId="302"/>
            <ac:spMk id="4" creationId="{BB25ECBF-DD7A-26B3-B92E-46FD33B6DC33}"/>
          </ac:spMkLst>
        </pc:spChg>
        <pc:spChg chg="del">
          <ac:chgData name="Oliver Fenwick" userId="0c5d4048-a6dc-436b-8b54-fb23355dcd11" providerId="ADAL" clId="{8B893854-E39F-4D33-B3BF-FC0E8AEDBEE8}" dt="2025-03-04T17:31:51.442" v="1526" actId="478"/>
          <ac:spMkLst>
            <pc:docMk/>
            <pc:sldMk cId="2550266095" sldId="302"/>
            <ac:spMk id="5" creationId="{138678BF-313C-C817-0E45-0A3F2240F685}"/>
          </ac:spMkLst>
        </pc:spChg>
        <pc:spChg chg="add mod">
          <ac:chgData name="Oliver Fenwick" userId="0c5d4048-a6dc-436b-8b54-fb23355dcd11" providerId="ADAL" clId="{8B893854-E39F-4D33-B3BF-FC0E8AEDBEE8}" dt="2025-03-04T17:36:27.259" v="1535"/>
          <ac:spMkLst>
            <pc:docMk/>
            <pc:sldMk cId="2550266095" sldId="302"/>
            <ac:spMk id="6" creationId="{8F51A92F-5F78-554B-8DA9-0D4B90BAA62A}"/>
          </ac:spMkLst>
        </pc:spChg>
      </pc:sldChg>
      <pc:sldChg chg="del">
        <pc:chgData name="Oliver Fenwick" userId="0c5d4048-a6dc-436b-8b54-fb23355dcd11" providerId="ADAL" clId="{8B893854-E39F-4D33-B3BF-FC0E8AEDBEE8}" dt="2025-03-04T17:21:50.952" v="983" actId="47"/>
        <pc:sldMkLst>
          <pc:docMk/>
          <pc:sldMk cId="3084553315" sldId="302"/>
        </pc:sldMkLst>
      </pc:sldChg>
      <pc:sldChg chg="del">
        <pc:chgData name="Oliver Fenwick" userId="0c5d4048-a6dc-436b-8b54-fb23355dcd11" providerId="ADAL" clId="{8B893854-E39F-4D33-B3BF-FC0E8AEDBEE8}" dt="2025-03-04T17:21:51.934" v="984" actId="47"/>
        <pc:sldMkLst>
          <pc:docMk/>
          <pc:sldMk cId="473842034" sldId="303"/>
        </pc:sldMkLst>
      </pc:sldChg>
      <pc:sldChg chg="del">
        <pc:chgData name="Oliver Fenwick" userId="0c5d4048-a6dc-436b-8b54-fb23355dcd11" providerId="ADAL" clId="{8B893854-E39F-4D33-B3BF-FC0E8AEDBEE8}" dt="2025-03-04T17:21:58.066" v="985" actId="47"/>
        <pc:sldMkLst>
          <pc:docMk/>
          <pc:sldMk cId="93667845" sldId="304"/>
        </pc:sldMkLst>
      </pc:sldChg>
      <pc:sldChg chg="del">
        <pc:chgData name="Oliver Fenwick" userId="0c5d4048-a6dc-436b-8b54-fb23355dcd11" providerId="ADAL" clId="{8B893854-E39F-4D33-B3BF-FC0E8AEDBEE8}" dt="2025-03-04T17:22:03.777" v="986" actId="47"/>
        <pc:sldMkLst>
          <pc:docMk/>
          <pc:sldMk cId="1269963724" sldId="305"/>
        </pc:sldMkLst>
      </pc:sldChg>
      <pc:sldChg chg="del">
        <pc:chgData name="Oliver Fenwick" userId="0c5d4048-a6dc-436b-8b54-fb23355dcd11" providerId="ADAL" clId="{8B893854-E39F-4D33-B3BF-FC0E8AEDBEE8}" dt="2025-03-04T17:22:03.777" v="986" actId="47"/>
        <pc:sldMkLst>
          <pc:docMk/>
          <pc:sldMk cId="4264487904" sldId="307"/>
        </pc:sldMkLst>
      </pc:sldChg>
      <pc:sldChg chg="del">
        <pc:chgData name="Oliver Fenwick" userId="0c5d4048-a6dc-436b-8b54-fb23355dcd11" providerId="ADAL" clId="{8B893854-E39F-4D33-B3BF-FC0E8AEDBEE8}" dt="2025-03-04T17:22:06.158" v="987" actId="47"/>
        <pc:sldMkLst>
          <pc:docMk/>
          <pc:sldMk cId="604720488" sldId="308"/>
        </pc:sldMkLst>
      </pc:sldChg>
      <pc:sldMasterChg chg="delSldLayout">
        <pc:chgData name="Oliver Fenwick" userId="0c5d4048-a6dc-436b-8b54-fb23355dcd11" providerId="ADAL" clId="{8B893854-E39F-4D33-B3BF-FC0E8AEDBEE8}" dt="2025-03-04T17:21:58.066" v="985" actId="47"/>
        <pc:sldMasterMkLst>
          <pc:docMk/>
          <pc:sldMasterMk cId="247695733" sldId="2147483866"/>
        </pc:sldMasterMkLst>
        <pc:sldLayoutChg chg="del">
          <pc:chgData name="Oliver Fenwick" userId="0c5d4048-a6dc-436b-8b54-fb23355dcd11" providerId="ADAL" clId="{8B893854-E39F-4D33-B3BF-FC0E8AEDBEE8}" dt="2025-03-04T17:21:58.066" v="985" actId="47"/>
          <pc:sldLayoutMkLst>
            <pc:docMk/>
            <pc:sldMasterMk cId="247695733" sldId="2147483866"/>
            <pc:sldLayoutMk cId="1436604184" sldId="2147483886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0859996977948773"/>
          <c:y val="1.44672627373674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009355875836059E-2"/>
          <c:y val="0.13986788302602043"/>
          <c:w val="0.67931177666812181"/>
          <c:h val="0.7602155399221592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A9-4D25-9A08-E785591F91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A9-4D25-9A08-E785591F91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A9-4D25-9A08-E785591F91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A9-4D25-9A08-E785591F91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A9-4D25-9A08-E785591F912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A9-4D25-9A08-E785591F912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A9-4D25-9A08-E785591F912F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CA9-4D25-9A08-E785591F91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4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977572318967052"/>
          <c:y val="0.1928179891354784"/>
          <c:w val="0.30022436435136202"/>
          <c:h val="0.65283604829086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4416114174553275"/>
          <c:y val="1.40625433274614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531567990058079E-2"/>
          <c:y val="0.11931885404850991"/>
          <c:w val="0.63197913902634784"/>
          <c:h val="0.6530898773914934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1-495A-8996-44DF7C239E0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1-495A-8996-44DF7C239E0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51-495A-8996-44DF7C239E0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51-495A-8996-44DF7C239E0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151-495A-8996-44DF7C239E0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151-495A-8996-44DF7C239E0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151-495A-8996-44DF7C239E04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151-495A-8996-44DF7C239E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237616"/>
        <c:axId val="774982448"/>
      </c:barChart>
      <c:valAx>
        <c:axId val="77498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Frutiger 55 Roman" pitchFamily="2" charset="0"/>
                <a:ea typeface="+mn-ea"/>
                <a:cs typeface="+mn-cs"/>
              </a:defRPr>
            </a:pPr>
            <a:endParaRPr lang="en-US"/>
          </a:p>
        </c:txPr>
        <c:crossAx val="853237616"/>
        <c:crosses val="autoZero"/>
        <c:crossBetween val="between"/>
      </c:valAx>
      <c:catAx>
        <c:axId val="85323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498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2056497372130657"/>
          <c:y val="0.23026675851480399"/>
          <c:w val="0.24631125718087762"/>
          <c:h val="0.60697960708651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9648043799212601"/>
          <c:y val="1.4062499134934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017085530237922"/>
          <c:y val="0.11931885404850991"/>
          <c:w val="0.59848297447332355"/>
          <c:h val="0.80052066313077841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79-46EC-ACD0-05064C0E4F1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79-46EC-ACD0-05064C0E4F1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79-46EC-ACD0-05064C0E4F1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E79-46EC-ACD0-05064C0E4F1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E79-46EC-ACD0-05064C0E4F1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E79-46EC-ACD0-05064C0E4F1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E79-46EC-ACD0-05064C0E4F15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E79-46EC-ACD0-05064C0E4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axId val="853237616"/>
        <c:axId val="774982448"/>
      </c:barChart>
      <c:valAx>
        <c:axId val="774982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Frutiger 55 Roman" pitchFamily="2" charset="0"/>
                <a:ea typeface="+mn-ea"/>
                <a:cs typeface="+mn-cs"/>
              </a:defRPr>
            </a:pPr>
            <a:endParaRPr lang="en-US"/>
          </a:p>
        </c:txPr>
        <c:crossAx val="853237616"/>
        <c:crosses val="autoZero"/>
        <c:crossBetween val="between"/>
      </c:valAx>
      <c:catAx>
        <c:axId val="853237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7498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2396512040726835"/>
          <c:y val="9.6391868962480462E-2"/>
          <c:w val="0.2760348679438433"/>
          <c:h val="0.809237306362179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64FB5-82AF-48A4-80F1-9AEEE0DF4B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0742E-D5E1-4FF3-A442-958EA2A786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066F8-4FE9-4315-A56E-3EA256F5907F}" type="datetimeFigureOut">
              <a:rPr lang="en-GB" smtClean="0"/>
              <a:t>04/03/2025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2F771-FAFF-4FF6-AE5C-96F43E8CB7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B88F3-0CB9-4921-9214-BFA9C4B808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73B9F-E786-4DE9-B054-AF2D3B642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115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D6F77-CFCE-A445-8E2C-54D16F9EECC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42D00-D33B-6747-961F-9152114FB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03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Cover 1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401044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C74048-C75E-FD4A-A2F0-C36E16C2A3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311276"/>
            <a:ext cx="4186238" cy="2791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9950" y="4176072"/>
            <a:ext cx="4186238" cy="879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0C9E275-0734-425E-938B-16131D4657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38540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2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C74048-C75E-FD4A-A2F0-C36E16C2A3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67512" y="1311276"/>
            <a:ext cx="2098675" cy="27737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2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2840F-CF0A-4B0C-876C-214741C519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6447286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180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5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D51F31A-86D2-8C4F-A1A9-C88372B37B3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4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39CEF63-09E5-47AB-B122-292E3DA726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6447286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4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E942392-5A1D-4B43-9FC3-CF83A59FC5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5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5E523E2-4C7B-424A-8715-BA3BD5E8B9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3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767513" y="1322601"/>
            <a:ext cx="2098675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67512" y="417795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216A11E-B4A5-4F26-9049-F166D72D62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23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4305300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4305302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778626" y="2877213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78624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1A76B9A-C73D-41F4-848B-7B422BD254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00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 column text + image + ca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102847" y="1322601"/>
            <a:ext cx="2763341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02847" y="4177950"/>
            <a:ext cx="2763341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B742EC7-0905-4619-9932-945C15BD9FB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144721" y="1311275"/>
            <a:ext cx="285455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 marL="457200" indent="0">
              <a:buFont typeface="Arial" panose="020B0604020202020204" pitchFamily="34" charset="0"/>
              <a:buNone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9734A-FE59-489D-8235-3CE5E3DE21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86595" y="1311275"/>
            <a:ext cx="285455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719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 column text +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496620" y="1309603"/>
            <a:ext cx="6380681" cy="2808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496620" y="4176072"/>
            <a:ext cx="638068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7C490C0-3F42-428E-9663-C0315B61F1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1262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45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hero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87339" y="1322601"/>
            <a:ext cx="8578850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7339" y="4177950"/>
            <a:ext cx="857885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</p:spTree>
    <p:extLst>
      <p:ext uri="{BB962C8B-B14F-4D97-AF65-F5344CB8AC3E}">
        <p14:creationId xmlns:p14="http://schemas.microsoft.com/office/powerpoint/2010/main" val="3461591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79400" y="250826"/>
            <a:ext cx="8597901" cy="38671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7339" y="4177950"/>
            <a:ext cx="857885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</p:spTree>
    <p:extLst>
      <p:ext uri="{BB962C8B-B14F-4D97-AF65-F5344CB8AC3E}">
        <p14:creationId xmlns:p14="http://schemas.microsoft.com/office/powerpoint/2010/main" val="243658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gradFill>
          <a:gsLst>
            <a:gs pos="12000">
              <a:srgbClr val="1C3D74"/>
            </a:gs>
            <a:gs pos="100000">
              <a:srgbClr val="2DB8C5"/>
            </a:gs>
          </a:gsLst>
          <a:lin ang="19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280325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203484" y="1234649"/>
            <a:ext cx="2219675" cy="1349665"/>
            <a:chOff x="1985262" y="1786188"/>
            <a:chExt cx="3594613" cy="257953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2DB8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5" cy="10321"/>
            </a:xfrm>
            <a:prstGeom prst="line">
              <a:avLst/>
            </a:prstGeom>
            <a:ln w="28575">
              <a:solidFill>
                <a:srgbClr val="2DB8C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1"/>
              <a:ext cx="3594613" cy="864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DB8C5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2DB8C5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3299430" y="1210655"/>
            <a:ext cx="2156489" cy="1349665"/>
            <a:chOff x="1985262" y="1786188"/>
            <a:chExt cx="3594613" cy="257953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52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8D378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6" cy="10321"/>
            </a:xfrm>
            <a:prstGeom prst="line">
              <a:avLst/>
            </a:prstGeom>
            <a:ln w="28575">
              <a:solidFill>
                <a:srgbClr val="8D37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8D3786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8D3786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6395376" y="1210655"/>
            <a:ext cx="2184743" cy="1349665"/>
            <a:chOff x="1985262" y="1786188"/>
            <a:chExt cx="3594613" cy="2579532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52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10746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4" cy="10321"/>
            </a:xfrm>
            <a:prstGeom prst="line">
              <a:avLst/>
            </a:prstGeom>
            <a:ln w="28575">
              <a:solidFill>
                <a:srgbClr val="1074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10746A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10746A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1800890" y="2785639"/>
            <a:ext cx="2268189" cy="1349665"/>
            <a:chOff x="1985262" y="1786188"/>
            <a:chExt cx="3594613" cy="257953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185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5" cy="10321"/>
            </a:xfrm>
            <a:prstGeom prst="line">
              <a:avLst/>
            </a:prstGeom>
            <a:ln w="28575">
              <a:solidFill>
                <a:srgbClr val="F18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18500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F18500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4949634" y="2785639"/>
            <a:ext cx="2289366" cy="1349665"/>
            <a:chOff x="1985262" y="1786188"/>
            <a:chExt cx="3594613" cy="2579532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3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73B8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71937"/>
              <a:ext cx="3407805" cy="10321"/>
            </a:xfrm>
            <a:prstGeom prst="line">
              <a:avLst/>
            </a:prstGeom>
            <a:ln w="28575">
              <a:solidFill>
                <a:srgbClr val="73B8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73B82B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73B82B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sp>
        <p:nvSpPr>
          <p:cNvPr id="2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11096"/>
            <a:ext cx="8672097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</p:spTree>
    <p:extLst>
      <p:ext uri="{BB962C8B-B14F-4D97-AF65-F5344CB8AC3E}">
        <p14:creationId xmlns:p14="http://schemas.microsoft.com/office/powerpoint/2010/main" val="2476875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348A56A-D03E-7C4E-AE8E-F896E6A5A11B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86463332"/>
              </p:ext>
            </p:extLst>
          </p:nvPr>
        </p:nvGraphicFramePr>
        <p:xfrm>
          <a:off x="2925649" y="1218723"/>
          <a:ext cx="4923808" cy="314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91CD518-0B4F-4DDD-8245-74B5057E96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01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DE844C2-66A4-7347-BB76-EF1AA2EFEA8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544693725"/>
              </p:ext>
            </p:extLst>
          </p:nvPr>
        </p:nvGraphicFramePr>
        <p:xfrm>
          <a:off x="3380198" y="1259540"/>
          <a:ext cx="5003514" cy="3295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96BE319-1C15-41CC-A596-E46D2BF7CC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132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F8E69A5-8A32-3B48-8662-8A79DC2E0921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268563056"/>
              </p:ext>
            </p:extLst>
          </p:nvPr>
        </p:nvGraphicFramePr>
        <p:xfrm>
          <a:off x="2586555" y="1209354"/>
          <a:ext cx="5804951" cy="3027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20285F8-6946-46F6-9325-70AD32F1D6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26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AFD6674-8208-4117-92B8-8BA50FAB180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66213361"/>
              </p:ext>
            </p:extLst>
          </p:nvPr>
        </p:nvGraphicFramePr>
        <p:xfrm>
          <a:off x="287338" y="1689652"/>
          <a:ext cx="7137192" cy="110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32">
                  <a:extLst>
                    <a:ext uri="{9D8B030D-6E8A-4147-A177-3AD203B41FA5}">
                      <a16:colId xmlns:a16="http://schemas.microsoft.com/office/drawing/2014/main" val="3822116847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1796008628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879958063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650332254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035283889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2593290401"/>
                    </a:ext>
                  </a:extLst>
                </a:gridCol>
              </a:tblGrid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atin typeface="+mj-lt"/>
                        </a:rPr>
                        <a:t>XXXXXXXXXXXXX</a:t>
                      </a: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80098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55196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87121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8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5AC98B-3184-4158-8DB1-FD0896BAEA5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48348035"/>
              </p:ext>
            </p:extLst>
          </p:nvPr>
        </p:nvGraphicFramePr>
        <p:xfrm>
          <a:off x="287338" y="3153802"/>
          <a:ext cx="7137192" cy="110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32">
                  <a:extLst>
                    <a:ext uri="{9D8B030D-6E8A-4147-A177-3AD203B41FA5}">
                      <a16:colId xmlns:a16="http://schemas.microsoft.com/office/drawing/2014/main" val="3822116847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1796008628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879958063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650332254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035283889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2593290401"/>
                    </a:ext>
                  </a:extLst>
                </a:gridCol>
              </a:tblGrid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atin typeface="+mj-lt"/>
                        </a:rPr>
                        <a:t>XXXXXXXXXXXXX</a:t>
                      </a: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80098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55196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87121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891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ABA65EC-BE67-47F1-855B-E0BFD2EA8C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</p:txBody>
      </p:sp>
    </p:spTree>
    <p:extLst>
      <p:ext uri="{BB962C8B-B14F-4D97-AF65-F5344CB8AC3E}">
        <p14:creationId xmlns:p14="http://schemas.microsoft.com/office/powerpoint/2010/main" val="38335702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_Logo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811C00-D549-464E-ADFA-3C1836754071}"/>
              </a:ext>
            </a:extLst>
          </p:cNvPr>
          <p:cNvSpPr txBox="1"/>
          <p:nvPr userDrawn="1"/>
        </p:nvSpPr>
        <p:spPr>
          <a:xfrm>
            <a:off x="3282511" y="1820461"/>
            <a:ext cx="2770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618E1B-5A44-4E1B-A474-1387E0916D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617" y="3108935"/>
            <a:ext cx="4309324" cy="146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927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 slide_Logo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512189-E871-4BBB-AE9D-C7D99C0C22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617" y="1821673"/>
            <a:ext cx="4309324" cy="146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9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 flip="none" rotWithShape="1">
          <a:gsLst>
            <a:gs pos="74000">
              <a:srgbClr val="10746A"/>
            </a:gs>
            <a:gs pos="18000">
              <a:srgbClr val="0096E3">
                <a:lumMod val="90000"/>
                <a:lumOff val="10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319369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gradFill flip="none" rotWithShape="1">
          <a:gsLst>
            <a:gs pos="0">
              <a:srgbClr val="73B82B">
                <a:lumMod val="88000"/>
                <a:lumOff val="12000"/>
              </a:srgbClr>
            </a:gs>
            <a:gs pos="97312">
              <a:srgbClr val="10746A"/>
            </a:gs>
            <a:gs pos="59000">
              <a:srgbClr val="10746A">
                <a:lumMod val="94000"/>
                <a:lumOff val="6000"/>
              </a:srgbClr>
            </a:gs>
          </a:gsLst>
          <a:lin ang="1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66077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bg>
      <p:bgPr>
        <a:gradFill>
          <a:gsLst>
            <a:gs pos="0">
              <a:srgbClr val="73B82B">
                <a:lumMod val="88000"/>
                <a:lumOff val="12000"/>
              </a:srgbClr>
            </a:gs>
            <a:gs pos="69000">
              <a:srgbClr val="2DB8C5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4187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bg>
      <p:bgPr>
        <a:gradFill flip="none" rotWithShape="1">
          <a:gsLst>
            <a:gs pos="85484">
              <a:srgbClr val="8D3786"/>
            </a:gs>
            <a:gs pos="19000">
              <a:srgbClr val="EC008C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05558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bg>
      <p:bgPr>
        <a:gradFill flip="none" rotWithShape="1">
          <a:gsLst>
            <a:gs pos="3226">
              <a:srgbClr val="8D3786"/>
            </a:gs>
            <a:gs pos="35000">
              <a:srgbClr val="8D3786"/>
            </a:gs>
            <a:gs pos="100000">
              <a:srgbClr val="F18500"/>
            </a:gs>
          </a:gsLst>
          <a:lin ang="19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308686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5C7A6F9-784D-428C-B9C4-650A70FFC0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80865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</p:spTree>
    <p:extLst>
      <p:ext uri="{BB962C8B-B14F-4D97-AF65-F5344CB8AC3E}">
        <p14:creationId xmlns:p14="http://schemas.microsoft.com/office/powerpoint/2010/main" val="310220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A670BE8-3C46-EF4F-BC90-6793A5222276}"/>
              </a:ext>
            </a:extLst>
          </p:cNvPr>
          <p:cNvCxnSpPr/>
          <p:nvPr userDrawn="1"/>
        </p:nvCxnSpPr>
        <p:spPr>
          <a:xfrm>
            <a:off x="298188" y="4830791"/>
            <a:ext cx="856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3E063E7-87EA-4663-8220-2FC2C3F170A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11" y="246413"/>
            <a:ext cx="2747744" cy="93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77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50" r:id="rId2"/>
    <p:sldLayoutId id="2147483765" r:id="rId3"/>
    <p:sldLayoutId id="2147483766" r:id="rId4"/>
    <p:sldLayoutId id="2147483767" r:id="rId5"/>
    <p:sldLayoutId id="2147483768" r:id="rId6"/>
    <p:sldLayoutId id="2147483769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158" userDrawn="1">
          <p15:clr>
            <a:srgbClr val="F26B43"/>
          </p15:clr>
        </p15:guide>
        <p15:guide id="3" pos="176" userDrawn="1">
          <p15:clr>
            <a:srgbClr val="F26B43"/>
          </p15:clr>
        </p15:guide>
        <p15:guide id="4" orient="horz" pos="2981" userDrawn="1">
          <p15:clr>
            <a:srgbClr val="F26B43"/>
          </p15:clr>
        </p15:guide>
        <p15:guide id="5" pos="5585" userDrawn="1">
          <p15:clr>
            <a:srgbClr val="F26B43"/>
          </p15:clr>
        </p15:guide>
        <p15:guide id="6" orient="horz" pos="1620" userDrawn="1">
          <p15:clr>
            <a:srgbClr val="F26B43"/>
          </p15:clr>
        </p15:guide>
        <p15:guide id="7" orient="horz" pos="554" userDrawn="1">
          <p15:clr>
            <a:srgbClr val="F26B43"/>
          </p15:clr>
        </p15:guide>
        <p15:guide id="8" orient="horz" pos="690" userDrawn="1">
          <p15:clr>
            <a:srgbClr val="F26B43"/>
          </p15:clr>
        </p15:guide>
        <p15:guide id="9" orient="horz" pos="826" userDrawn="1">
          <p15:clr>
            <a:srgbClr val="F26B43"/>
          </p15:clr>
        </p15:guide>
        <p15:guide id="10" pos="2812" userDrawn="1">
          <p15:clr>
            <a:srgbClr val="F26B43"/>
          </p15:clr>
        </p15:guide>
        <p15:guide id="11" pos="2948" userDrawn="1">
          <p15:clr>
            <a:srgbClr val="F26B43"/>
          </p15:clr>
        </p15:guide>
        <p15:guide id="12" pos="1474" userDrawn="1">
          <p15:clr>
            <a:srgbClr val="F26B43"/>
          </p15:clr>
        </p15:guide>
        <p15:guide id="13" pos="4263" userDrawn="1">
          <p15:clr>
            <a:srgbClr val="F26B43"/>
          </p15:clr>
        </p15:guide>
        <p15:guide id="14" orient="horz" pos="2822" userDrawn="1">
          <p15:clr>
            <a:srgbClr val="F26B43"/>
          </p15:clr>
        </p15:guide>
        <p15:guide id="15" orient="horz" pos="275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3B30F1-BEAB-1D48-98D9-E0838B9BE6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t="86937"/>
          <a:stretch/>
        </p:blipFill>
        <p:spPr>
          <a:xfrm>
            <a:off x="0" y="4471626"/>
            <a:ext cx="9144000" cy="67187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EFACAD1-D0A6-9749-A5C6-07C38D8E6F7D}"/>
              </a:ext>
            </a:extLst>
          </p:cNvPr>
          <p:cNvSpPr txBox="1"/>
          <p:nvPr userDrawn="1"/>
        </p:nvSpPr>
        <p:spPr>
          <a:xfrm>
            <a:off x="7926850" y="4846638"/>
            <a:ext cx="93933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A98891B2-5225-5C40-A770-7C3A43B5E5B1}" type="slidenum">
              <a:rPr lang="en-US" sz="900" b="0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9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81369D-3498-4CAD-80F9-355CEEA0D90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89" y="4516571"/>
            <a:ext cx="1592755" cy="54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86">
          <p15:clr>
            <a:srgbClr val="F26B43"/>
          </p15:clr>
        </p15:guide>
        <p15:guide id="2" pos="18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46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ENGINEERING &amp; AI</a:t>
            </a:r>
          </a:p>
        </p:txBody>
      </p:sp>
    </p:spTree>
    <p:extLst>
      <p:ext uri="{BB962C8B-B14F-4D97-AF65-F5344CB8AC3E}">
        <p14:creationId xmlns:p14="http://schemas.microsoft.com/office/powerpoint/2010/main" val="214389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6BA60E-C793-442E-972B-D9190F35767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How will AI be used in your industry in 5 years time?</a:t>
            </a:r>
            <a:endParaRPr lang="en-US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8A0CD33-D88D-D364-73B0-E2FEF66D4239}"/>
              </a:ext>
            </a:extLst>
          </p:cNvPr>
          <p:cNvGrpSpPr/>
          <p:nvPr/>
        </p:nvGrpSpPr>
        <p:grpSpPr>
          <a:xfrm>
            <a:off x="-200308" y="178889"/>
            <a:ext cx="9992378" cy="4715137"/>
            <a:chOff x="-200308" y="178889"/>
            <a:chExt cx="9992378" cy="4715137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23AF4AB2-7180-3E75-9CDA-DA0ED64441D4}"/>
                </a:ext>
              </a:extLst>
            </p:cNvPr>
            <p:cNvSpPr/>
            <p:nvPr/>
          </p:nvSpPr>
          <p:spPr>
            <a:xfrm>
              <a:off x="5228948" y="2482874"/>
              <a:ext cx="4563122" cy="2339231"/>
            </a:xfrm>
            <a:prstGeom prst="ellipse">
              <a:avLst/>
            </a:prstGeom>
            <a:solidFill>
              <a:srgbClr val="FE401A">
                <a:alpha val="4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E527468A-75A1-C1B5-72F9-D5331DBDB987}"/>
                </a:ext>
              </a:extLst>
            </p:cNvPr>
            <p:cNvSpPr/>
            <p:nvPr/>
          </p:nvSpPr>
          <p:spPr>
            <a:xfrm>
              <a:off x="-200308" y="336909"/>
              <a:ext cx="2927916" cy="240650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EBD6AAD9-E36E-0BD5-F2D0-46724548D558}"/>
                </a:ext>
              </a:extLst>
            </p:cNvPr>
            <p:cNvSpPr/>
            <p:nvPr/>
          </p:nvSpPr>
          <p:spPr>
            <a:xfrm>
              <a:off x="0" y="2844296"/>
              <a:ext cx="2763921" cy="1605364"/>
            </a:xfrm>
            <a:prstGeom prst="ellipse">
              <a:avLst/>
            </a:prstGeom>
            <a:solidFill>
              <a:srgbClr val="DC7572">
                <a:alpha val="4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891D75E-42C1-7E17-D37A-BF1DCD1DAEA4}"/>
                </a:ext>
              </a:extLst>
            </p:cNvPr>
            <p:cNvSpPr/>
            <p:nvPr/>
          </p:nvSpPr>
          <p:spPr>
            <a:xfrm>
              <a:off x="6108044" y="178889"/>
              <a:ext cx="3205069" cy="2339231"/>
            </a:xfrm>
            <a:prstGeom prst="ellipse">
              <a:avLst/>
            </a:prstGeom>
            <a:solidFill>
              <a:schemeClr val="accent6">
                <a:lumMod val="75000"/>
                <a:alpha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0FA1C0D-4EB3-1A84-8A38-165BD3B12ADE}"/>
                </a:ext>
              </a:extLst>
            </p:cNvPr>
            <p:cNvSpPr/>
            <p:nvPr/>
          </p:nvSpPr>
          <p:spPr>
            <a:xfrm>
              <a:off x="2689249" y="884305"/>
              <a:ext cx="3491273" cy="22789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34562B4-502F-671C-D0BB-D84D92885A23}"/>
                </a:ext>
              </a:extLst>
            </p:cNvPr>
            <p:cNvSpPr txBox="1"/>
            <p:nvPr/>
          </p:nvSpPr>
          <p:spPr>
            <a:xfrm>
              <a:off x="390674" y="647817"/>
              <a:ext cx="145831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Process control</a:t>
              </a:r>
              <a:endParaRPr lang="en-GB" dirty="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35C37EA-3F5B-907E-85F5-BDFFE19734F3}"/>
                </a:ext>
              </a:extLst>
            </p:cNvPr>
            <p:cNvSpPr txBox="1"/>
            <p:nvPr/>
          </p:nvSpPr>
          <p:spPr>
            <a:xfrm>
              <a:off x="1319632" y="3568017"/>
              <a:ext cx="145831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latin typeface="Aptos" panose="020B0004020202020204" pitchFamily="34" charset="0"/>
                </a:rPr>
                <a:t>Digital twins for manufacturing</a:t>
              </a:r>
              <a:endParaRPr lang="en-GB" dirty="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3588EA9-B769-13CA-49AB-98058FDFA6DF}"/>
                </a:ext>
              </a:extLst>
            </p:cNvPr>
            <p:cNvSpPr txBox="1"/>
            <p:nvPr/>
          </p:nvSpPr>
          <p:spPr>
            <a:xfrm>
              <a:off x="40245" y="1234817"/>
              <a:ext cx="75535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QA</a:t>
              </a:r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8C78345-1727-188D-1290-F762779CD345}"/>
                </a:ext>
              </a:extLst>
            </p:cNvPr>
            <p:cNvSpPr txBox="1"/>
            <p:nvPr/>
          </p:nvSpPr>
          <p:spPr>
            <a:xfrm>
              <a:off x="134587" y="919409"/>
              <a:ext cx="229283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Robotic control of testing</a:t>
              </a:r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1A0EEA6-F210-C3BB-4CA7-9F2739B8CEBE}"/>
                </a:ext>
              </a:extLst>
            </p:cNvPr>
            <p:cNvSpPr txBox="1"/>
            <p:nvPr/>
          </p:nvSpPr>
          <p:spPr>
            <a:xfrm>
              <a:off x="5557054" y="2903352"/>
              <a:ext cx="3319395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latin typeface="Aptos" panose="020B0004020202020204" pitchFamily="34" charset="0"/>
                </a:rPr>
                <a:t>Processing of treatment pathways (personalised medicine)</a:t>
              </a:r>
              <a:endParaRPr lang="en-GB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1A51791-F862-7892-F5F5-0E76CFCF061E}"/>
                </a:ext>
              </a:extLst>
            </p:cNvPr>
            <p:cNvSpPr txBox="1"/>
            <p:nvPr/>
          </p:nvSpPr>
          <p:spPr>
            <a:xfrm>
              <a:off x="3016631" y="3802091"/>
              <a:ext cx="216619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latin typeface="Aptos" panose="020B0004020202020204" pitchFamily="34" charset="0"/>
                </a:rPr>
                <a:t>Multiparameter data analysis</a:t>
              </a:r>
              <a:endParaRPr lang="en-GB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374F49A-9635-C9E0-7510-7710AE42F055}"/>
                </a:ext>
              </a:extLst>
            </p:cNvPr>
            <p:cNvSpPr txBox="1"/>
            <p:nvPr/>
          </p:nvSpPr>
          <p:spPr>
            <a:xfrm>
              <a:off x="4315515" y="1502035"/>
              <a:ext cx="16576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Design/specification generation</a:t>
              </a:r>
              <a:endParaRPr lang="en-GB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B9B5E58-E9BF-CE80-06C4-34E1687F1A7E}"/>
                </a:ext>
              </a:extLst>
            </p:cNvPr>
            <p:cNvSpPr txBox="1"/>
            <p:nvPr/>
          </p:nvSpPr>
          <p:spPr>
            <a:xfrm>
              <a:off x="2657915" y="1917930"/>
              <a:ext cx="16576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Systems design</a:t>
              </a:r>
              <a:endParaRPr lang="en-GB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CCF5102-B37F-A484-1DB4-1DEE9F049265}"/>
                </a:ext>
              </a:extLst>
            </p:cNvPr>
            <p:cNvSpPr txBox="1"/>
            <p:nvPr/>
          </p:nvSpPr>
          <p:spPr>
            <a:xfrm>
              <a:off x="3677707" y="2209137"/>
              <a:ext cx="2323008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Design solution suggestion</a:t>
              </a:r>
              <a:endParaRPr lang="en-GB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2B22F4A-360F-724C-12F7-4E5973574D26}"/>
                </a:ext>
              </a:extLst>
            </p:cNvPr>
            <p:cNvSpPr txBox="1"/>
            <p:nvPr/>
          </p:nvSpPr>
          <p:spPr>
            <a:xfrm>
              <a:off x="143489" y="3334123"/>
              <a:ext cx="1171549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Tyre composition/geometry</a:t>
              </a:r>
              <a:endParaRPr lang="en-GB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309BD76-C04C-3DD4-A192-76444EF3E76B}"/>
                </a:ext>
              </a:extLst>
            </p:cNvPr>
            <p:cNvSpPr txBox="1"/>
            <p:nvPr/>
          </p:nvSpPr>
          <p:spPr>
            <a:xfrm>
              <a:off x="600442" y="3052268"/>
              <a:ext cx="16576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Alloy design</a:t>
              </a:r>
              <a:endParaRPr lang="en-GB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939C7ED-6BBB-14F7-72FA-C5C1F0614192}"/>
                </a:ext>
              </a:extLst>
            </p:cNvPr>
            <p:cNvSpPr txBox="1"/>
            <p:nvPr/>
          </p:nvSpPr>
          <p:spPr>
            <a:xfrm>
              <a:off x="2763921" y="1581857"/>
              <a:ext cx="145831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Process design</a:t>
              </a:r>
              <a:endParaRPr lang="en-GB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FCA5C61-D7EF-D169-0C05-31A4F0DFF456}"/>
                </a:ext>
              </a:extLst>
            </p:cNvPr>
            <p:cNvSpPr txBox="1"/>
            <p:nvPr/>
          </p:nvSpPr>
          <p:spPr>
            <a:xfrm>
              <a:off x="6288455" y="956467"/>
              <a:ext cx="145831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Project documentation</a:t>
              </a:r>
              <a:endParaRPr lang="en-GB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7A4273E-BD96-6271-D7B7-9A835A6A58D0}"/>
                </a:ext>
              </a:extLst>
            </p:cNvPr>
            <p:cNvSpPr txBox="1"/>
            <p:nvPr/>
          </p:nvSpPr>
          <p:spPr>
            <a:xfrm>
              <a:off x="3571210" y="1053587"/>
              <a:ext cx="206929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Concurrent engineering</a:t>
              </a:r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 design</a:t>
              </a:r>
              <a:endParaRPr lang="en-GB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09BD48-BB8E-4250-F041-8AD449042C00}"/>
                </a:ext>
              </a:extLst>
            </p:cNvPr>
            <p:cNvSpPr txBox="1"/>
            <p:nvPr/>
          </p:nvSpPr>
          <p:spPr>
            <a:xfrm>
              <a:off x="1158941" y="1289246"/>
              <a:ext cx="145831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Manufacturing</a:t>
              </a:r>
              <a:endParaRPr lang="en-GB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A58390E-B8BE-4BF9-B557-EF48A00AF868}"/>
                </a:ext>
              </a:extLst>
            </p:cNvPr>
            <p:cNvSpPr txBox="1"/>
            <p:nvPr/>
          </p:nvSpPr>
          <p:spPr>
            <a:xfrm>
              <a:off x="2383674" y="4586249"/>
              <a:ext cx="284527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b="1" kern="0">
                  <a:solidFill>
                    <a:schemeClr val="bg1"/>
                  </a:solidFill>
                  <a:latin typeface="Aptos" panose="020B0004020202020204" pitchFamily="34" charset="0"/>
                </a:rPr>
                <a:t>“in non-regulated industry”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A3A6E87-55DD-D3F7-2A6F-2BC2AA585259}"/>
                </a:ext>
              </a:extLst>
            </p:cNvPr>
            <p:cNvSpPr txBox="1"/>
            <p:nvPr/>
          </p:nvSpPr>
          <p:spPr>
            <a:xfrm>
              <a:off x="6274855" y="1561007"/>
              <a:ext cx="145831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kern="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Aptos" panose="020B0004020202020204" pitchFamily="34" charset="0"/>
                </a:rPr>
                <a:t>Technical sales</a:t>
              </a:r>
              <a:endParaRPr lang="en-GB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54F4253-FBDF-BC8A-6E38-494827EA91FD}"/>
                </a:ext>
              </a:extLst>
            </p:cNvPr>
            <p:cNvSpPr txBox="1"/>
            <p:nvPr/>
          </p:nvSpPr>
          <p:spPr>
            <a:xfrm>
              <a:off x="3578412" y="2539038"/>
              <a:ext cx="190664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Optimising product selection</a:t>
              </a:r>
              <a:endParaRPr lang="en-GB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352F7CE-67F3-DB2C-EC8B-0267CC09B484}"/>
                </a:ext>
              </a:extLst>
            </p:cNvPr>
            <p:cNvSpPr txBox="1"/>
            <p:nvPr/>
          </p:nvSpPr>
          <p:spPr>
            <a:xfrm>
              <a:off x="222245" y="2042792"/>
              <a:ext cx="232300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(Predictive) maintenance</a:t>
              </a:r>
              <a:endParaRPr lang="en-GB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6C92F47-49C4-1B78-0FF7-394BFFA27A9A}"/>
                </a:ext>
              </a:extLst>
            </p:cNvPr>
            <p:cNvSpPr txBox="1"/>
            <p:nvPr/>
          </p:nvSpPr>
          <p:spPr>
            <a:xfrm>
              <a:off x="7028285" y="1872139"/>
              <a:ext cx="1657601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Data-driven decision making</a:t>
              </a:r>
              <a:endParaRPr lang="en-GB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07CCA4A-AD9F-0CC3-55E1-33E622AEFDB9}"/>
                </a:ext>
              </a:extLst>
            </p:cNvPr>
            <p:cNvSpPr txBox="1"/>
            <p:nvPr/>
          </p:nvSpPr>
          <p:spPr>
            <a:xfrm>
              <a:off x="6362879" y="666088"/>
              <a:ext cx="232300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Lean project management</a:t>
              </a:r>
              <a:endParaRPr lang="en-GB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4CBAAD7-B5C2-662B-6859-8233E3AECB86}"/>
                </a:ext>
              </a:extLst>
            </p:cNvPr>
            <p:cNvSpPr txBox="1"/>
            <p:nvPr/>
          </p:nvSpPr>
          <p:spPr>
            <a:xfrm>
              <a:off x="7573373" y="3288584"/>
              <a:ext cx="196627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latin typeface="Aptos" panose="020B0004020202020204" pitchFamily="34" charset="0"/>
                  <a:cs typeface="Times New Roman" panose="02020603050405020304" pitchFamily="18" charset="0"/>
                </a:rPr>
                <a:t>Finding patterns in social behaviour</a:t>
              </a:r>
              <a:endParaRPr lang="en-GB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1B13FD0-5175-8983-2073-E065FA679BD6}"/>
                </a:ext>
              </a:extLst>
            </p:cNvPr>
            <p:cNvSpPr txBox="1"/>
            <p:nvPr/>
          </p:nvSpPr>
          <p:spPr>
            <a:xfrm>
              <a:off x="6881588" y="3762222"/>
              <a:ext cx="2323007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Early intervention strategies for those in rehabilitation or at risk</a:t>
              </a:r>
              <a:endParaRPr lang="en-GB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3CB073F-358B-39C7-BFCC-E541EA572859}"/>
                </a:ext>
              </a:extLst>
            </p:cNvPr>
            <p:cNvSpPr txBox="1"/>
            <p:nvPr/>
          </p:nvSpPr>
          <p:spPr>
            <a:xfrm>
              <a:off x="6368528" y="2588826"/>
              <a:ext cx="262523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latin typeface="Aptos" panose="020B0004020202020204" pitchFamily="34" charset="0"/>
                  <a:cs typeface="Times New Roman" panose="02020603050405020304" pitchFamily="18" charset="0"/>
                </a:rPr>
                <a:t>Identifying community needs</a:t>
              </a:r>
              <a:endParaRPr lang="en-GB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E5561FD-DB85-392A-A1ED-7DF5190B2466}"/>
                </a:ext>
              </a:extLst>
            </p:cNvPr>
            <p:cNvSpPr txBox="1"/>
            <p:nvPr/>
          </p:nvSpPr>
          <p:spPr>
            <a:xfrm>
              <a:off x="7345255" y="954011"/>
              <a:ext cx="232300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latin typeface="Aptos" panose="020B0004020202020204" pitchFamily="34" charset="0"/>
                  <a:cs typeface="Times New Roman" panose="02020603050405020304" pitchFamily="18" charset="0"/>
                </a:rPr>
                <a:t>Risk management</a:t>
              </a:r>
              <a:endParaRPr lang="en-GB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9415A8D-EC9C-A2D2-4334-CF7A1190972A}"/>
                </a:ext>
              </a:extLst>
            </p:cNvPr>
            <p:cNvSpPr txBox="1"/>
            <p:nvPr/>
          </p:nvSpPr>
          <p:spPr>
            <a:xfrm>
              <a:off x="5195187" y="3429809"/>
              <a:ext cx="232300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latin typeface="Aptos" panose="020B0004020202020204" pitchFamily="34" charset="0"/>
                  <a:cs typeface="Times New Roman" panose="02020603050405020304" pitchFamily="18" charset="0"/>
                </a:rPr>
                <a:t>Personalised mentorship</a:t>
              </a:r>
              <a:endParaRPr lang="en-GB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AE8B455-8CAD-B983-F316-9EC7CF3704FC}"/>
                </a:ext>
              </a:extLst>
            </p:cNvPr>
            <p:cNvSpPr txBox="1"/>
            <p:nvPr/>
          </p:nvSpPr>
          <p:spPr>
            <a:xfrm>
              <a:off x="70028" y="1633575"/>
              <a:ext cx="196295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Optimise energy use</a:t>
              </a:r>
              <a:endParaRPr lang="en-GB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A25784D2-06FE-A64B-EFB2-CBA90A36CA64}"/>
                </a:ext>
              </a:extLst>
            </p:cNvPr>
            <p:cNvSpPr txBox="1"/>
            <p:nvPr/>
          </p:nvSpPr>
          <p:spPr>
            <a:xfrm>
              <a:off x="5594303" y="3703368"/>
              <a:ext cx="1750952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Personalise working/living environment</a:t>
              </a:r>
              <a:endParaRPr lang="en-GB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DE83ED7-AADD-3A71-CE40-8808682B042C}"/>
                </a:ext>
              </a:extLst>
            </p:cNvPr>
            <p:cNvSpPr txBox="1"/>
            <p:nvPr/>
          </p:nvSpPr>
          <p:spPr>
            <a:xfrm>
              <a:off x="7653578" y="1374489"/>
              <a:ext cx="175095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User experience</a:t>
              </a:r>
              <a:endParaRPr lang="en-GB" dirty="0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F3CFDFC8-7F05-2E35-5E66-114DC1096A9B}"/>
              </a:ext>
            </a:extLst>
          </p:cNvPr>
          <p:cNvSpPr txBox="1"/>
          <p:nvPr/>
        </p:nvSpPr>
        <p:spPr>
          <a:xfrm>
            <a:off x="3006060" y="3332484"/>
            <a:ext cx="12966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latin typeface="Aptos" panose="020B0004020202020204" pitchFamily="34" charset="0"/>
              </a:rPr>
              <a:t>Coding</a:t>
            </a:r>
            <a:endParaRPr lang="en-GB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44924F6-BE10-418A-845B-64418502267B}"/>
              </a:ext>
            </a:extLst>
          </p:cNvPr>
          <p:cNvSpPr txBox="1"/>
          <p:nvPr/>
        </p:nvSpPr>
        <p:spPr>
          <a:xfrm>
            <a:off x="651617" y="4061298"/>
            <a:ext cx="15096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latin typeface="Aptos" panose="020B0004020202020204" pitchFamily="34" charset="0"/>
              </a:rPr>
              <a:t>Drug discovery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57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A3F2D-83EB-9404-ECBE-099D12DE0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C5938-47BB-FB3D-477B-5F092008F1A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At what level will your engineers interact with AI?</a:t>
            </a:r>
          </a:p>
          <a:p>
            <a:r>
              <a:rPr lang="en-GB" sz="1400" dirty="0"/>
              <a:t>(e.g. developing AI technology, using generative AI, background research, analysing AI outputs, reverse engineering AI outputs etc.) </a:t>
            </a:r>
          </a:p>
          <a:p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184F8E4-63C7-D4D9-9342-05614E18EF5C}"/>
              </a:ext>
            </a:extLst>
          </p:cNvPr>
          <p:cNvSpPr txBox="1"/>
          <p:nvPr/>
        </p:nvSpPr>
        <p:spPr>
          <a:xfrm>
            <a:off x="2383673" y="4586249"/>
            <a:ext cx="3662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kern="0" dirty="0">
                <a:solidFill>
                  <a:schemeClr val="bg1"/>
                </a:solidFill>
                <a:latin typeface="Aptos" panose="020B0004020202020204" pitchFamily="34" charset="0"/>
              </a:rPr>
              <a:t>“Not to answer university exam papers!”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82C1600-7CD8-0C32-FB9A-2C731CA41DE7}"/>
              </a:ext>
            </a:extLst>
          </p:cNvPr>
          <p:cNvSpPr txBox="1"/>
          <p:nvPr/>
        </p:nvSpPr>
        <p:spPr>
          <a:xfrm>
            <a:off x="186596" y="1548493"/>
            <a:ext cx="25092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Process control team (engineers + technical team)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036D8E-FBEC-4402-FD25-4BDBD9A0BC01}"/>
              </a:ext>
            </a:extLst>
          </p:cNvPr>
          <p:cNvSpPr txBox="1"/>
          <p:nvPr/>
        </p:nvSpPr>
        <p:spPr>
          <a:xfrm>
            <a:off x="6231294" y="1345048"/>
            <a:ext cx="23230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Scanning patent databases to inform future </a:t>
            </a:r>
            <a:r>
              <a:rPr lang="en-GB" sz="1400" dirty="0" err="1">
                <a:latin typeface="Aptos" panose="020B0004020202020204" pitchFamily="34" charset="0"/>
                <a:cs typeface="Times New Roman" panose="02020603050405020304" pitchFamily="18" charset="0"/>
              </a:rPr>
              <a:t>techniology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D32CF5-56C6-F3AC-3C54-F759B620B2B9}"/>
              </a:ext>
            </a:extLst>
          </p:cNvPr>
          <p:cNvSpPr txBox="1"/>
          <p:nvPr/>
        </p:nvSpPr>
        <p:spPr>
          <a:xfrm>
            <a:off x="3220577" y="1714380"/>
            <a:ext cx="23230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Computer programming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B57C38-C5B4-5607-3C9E-11A92A68034B}"/>
              </a:ext>
            </a:extLst>
          </p:cNvPr>
          <p:cNvSpPr txBox="1"/>
          <p:nvPr/>
        </p:nvSpPr>
        <p:spPr>
          <a:xfrm>
            <a:off x="6162167" y="2227884"/>
            <a:ext cx="18079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Self-driving cars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1820C7-8CF5-82C7-D2FB-5414B0DF5993}"/>
              </a:ext>
            </a:extLst>
          </p:cNvPr>
          <p:cNvSpPr txBox="1"/>
          <p:nvPr/>
        </p:nvSpPr>
        <p:spPr>
          <a:xfrm>
            <a:off x="6386369" y="3784864"/>
            <a:ext cx="17618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Edutainment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3586D6-83A6-1AEB-37EC-7F0ACC187852}"/>
              </a:ext>
            </a:extLst>
          </p:cNvPr>
          <p:cNvSpPr txBox="1"/>
          <p:nvPr/>
        </p:nvSpPr>
        <p:spPr>
          <a:xfrm>
            <a:off x="6348170" y="3219097"/>
            <a:ext cx="23230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Engineering informed AI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1C60C2-1161-B024-6F95-B66D09862E2A}"/>
              </a:ext>
            </a:extLst>
          </p:cNvPr>
          <p:cNvSpPr txBox="1"/>
          <p:nvPr/>
        </p:nvSpPr>
        <p:spPr>
          <a:xfrm>
            <a:off x="3353547" y="2499170"/>
            <a:ext cx="25250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“Basic” to “intelligent” levels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BCBC7E-F85E-4B25-F7C1-7F5E91E3D399}"/>
              </a:ext>
            </a:extLst>
          </p:cNvPr>
          <p:cNvSpPr txBox="1"/>
          <p:nvPr/>
        </p:nvSpPr>
        <p:spPr>
          <a:xfrm>
            <a:off x="3432965" y="3130261"/>
            <a:ext cx="23230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As augmented intelligence in working processes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6BF7FE-A239-F99D-5B03-8B7DBFC3D986}"/>
              </a:ext>
            </a:extLst>
          </p:cNvPr>
          <p:cNvSpPr txBox="1"/>
          <p:nvPr/>
        </p:nvSpPr>
        <p:spPr>
          <a:xfrm>
            <a:off x="2836435" y="3772550"/>
            <a:ext cx="23230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Interpreting the output</a:t>
            </a:r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01F58C-920E-350C-FDEA-C3FAAD06A2B8}"/>
              </a:ext>
            </a:extLst>
          </p:cNvPr>
          <p:cNvSpPr txBox="1"/>
          <p:nvPr/>
        </p:nvSpPr>
        <p:spPr>
          <a:xfrm>
            <a:off x="284937" y="2618971"/>
            <a:ext cx="23230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Summary report generation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E59976-80C6-84BD-697F-49A632C44365}"/>
              </a:ext>
            </a:extLst>
          </p:cNvPr>
          <p:cNvSpPr txBox="1"/>
          <p:nvPr/>
        </p:nvSpPr>
        <p:spPr>
          <a:xfrm>
            <a:off x="496494" y="3321508"/>
            <a:ext cx="23230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Deciding on boundary conditions to input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6D7131-9625-0801-F84C-805F4BE90D80}"/>
              </a:ext>
            </a:extLst>
          </p:cNvPr>
          <p:cNvSpPr txBox="1"/>
          <p:nvPr/>
        </p:nvSpPr>
        <p:spPr>
          <a:xfrm>
            <a:off x="3475765" y="1994574"/>
            <a:ext cx="17618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tos" panose="020B0004020202020204" pitchFamily="34" charset="0"/>
                <a:cs typeface="Times New Roman" panose="02020603050405020304" pitchFamily="18" charset="0"/>
              </a:rPr>
              <a:t>Translating 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9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5ECBF-DD7A-26B3-B92E-46FD33B6DC3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Next……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8F51A92F-5F78-554B-8DA9-0D4B90BAA62A}"/>
              </a:ext>
            </a:extLst>
          </p:cNvPr>
          <p:cNvSpPr txBox="1">
            <a:spLocks/>
          </p:cNvSpPr>
          <p:nvPr/>
        </p:nvSpPr>
        <p:spPr>
          <a:xfrm>
            <a:off x="186595" y="1501596"/>
            <a:ext cx="8672097" cy="103637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500" b="1" kern="1200">
                <a:solidFill>
                  <a:srgbClr val="1C3D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How could we assess the students in their ability to use AI for engineering?</a:t>
            </a:r>
          </a:p>
          <a:p>
            <a:endParaRPr lang="en-GB" dirty="0"/>
          </a:p>
          <a:p>
            <a:r>
              <a:rPr lang="en-GB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Include as much detail as possible.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Please produce authentic assessment ideas (i.e. testing higher levels of thinking in an engineering context)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1800" kern="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If you know which AI tools might be useful, please state.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266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8096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annel 4 1">
      <a:dk1>
        <a:srgbClr val="000000"/>
      </a:dk1>
      <a:lt1>
        <a:srgbClr val="FFFFFF"/>
      </a:lt1>
      <a:dk2>
        <a:srgbClr val="585858"/>
      </a:dk2>
      <a:lt2>
        <a:srgbClr val="FFFFFF"/>
      </a:lt2>
      <a:accent1>
        <a:srgbClr val="6D2B83"/>
      </a:accent1>
      <a:accent2>
        <a:srgbClr val="D0091D"/>
      </a:accent2>
      <a:accent3>
        <a:srgbClr val="FFD611"/>
      </a:accent3>
      <a:accent4>
        <a:srgbClr val="85B6E2"/>
      </a:accent4>
      <a:accent5>
        <a:srgbClr val="62CBC5"/>
      </a:accent5>
      <a:accent6>
        <a:srgbClr val="7F7878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Queen Mary">
      <a:dk1>
        <a:srgbClr val="21386A"/>
      </a:dk1>
      <a:lt1>
        <a:sysClr val="window" lastClr="FFFFFF"/>
      </a:lt1>
      <a:dk2>
        <a:srgbClr val="21386A"/>
      </a:dk2>
      <a:lt2>
        <a:srgbClr val="D8D8D8"/>
      </a:lt2>
      <a:accent1>
        <a:srgbClr val="123181"/>
      </a:accent1>
      <a:accent2>
        <a:srgbClr val="792273"/>
      </a:accent2>
      <a:accent3>
        <a:srgbClr val="2DB8C5"/>
      </a:accent3>
      <a:accent4>
        <a:srgbClr val="CDA60C"/>
      </a:accent4>
      <a:accent5>
        <a:srgbClr val="BD1C1C"/>
      </a:accent5>
      <a:accent6>
        <a:srgbClr val="73B82B"/>
      </a:accent6>
      <a:hlink>
        <a:srgbClr val="E6007E"/>
      </a:hlink>
      <a:folHlink>
        <a:srgbClr val="2DB8C5"/>
      </a:folHlink>
    </a:clrScheme>
    <a:fontScheme name="Queen Ma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1290</TotalTime>
  <Words>269</Words>
  <Application>Microsoft Office PowerPoint</Application>
  <PresentationFormat>On-screen Show (16:9)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4 Text</vt:lpstr>
      <vt:lpstr>Aptos</vt:lpstr>
      <vt:lpstr>Arial</vt:lpstr>
      <vt:lpstr>Calibri</vt:lpstr>
      <vt:lpstr>Channel 4 Chadwick</vt:lpstr>
      <vt:lpstr>Office Theme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J</dc:creator>
  <cp:lastModifiedBy>Oliver Fenwick</cp:lastModifiedBy>
  <cp:revision>90</cp:revision>
  <dcterms:created xsi:type="dcterms:W3CDTF">2020-06-18T12:08:25Z</dcterms:created>
  <dcterms:modified xsi:type="dcterms:W3CDTF">2025-03-04T17:49:20Z</dcterms:modified>
</cp:coreProperties>
</file>