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  <p:sldMasterId id="2147483866" r:id="rId2"/>
    <p:sldMasterId id="2147483843" r:id="rId3"/>
  </p:sldMasterIdLst>
  <p:notesMasterIdLst>
    <p:notesMasterId r:id="rId14"/>
  </p:notesMasterIdLst>
  <p:handoutMasterIdLst>
    <p:handoutMasterId r:id="rId15"/>
  </p:handoutMasterIdLst>
  <p:sldIdLst>
    <p:sldId id="257" r:id="rId4"/>
    <p:sldId id="299" r:id="rId5"/>
    <p:sldId id="300" r:id="rId6"/>
    <p:sldId id="302" r:id="rId7"/>
    <p:sldId id="303" r:id="rId8"/>
    <p:sldId id="304" r:id="rId9"/>
    <p:sldId id="305" r:id="rId10"/>
    <p:sldId id="307" r:id="rId11"/>
    <p:sldId id="308" r:id="rId12"/>
    <p:sldId id="293" r:id="rId13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DD0B69D-9948-46F3-B07D-8BF81D90CAFD}">
          <p14:sldIdLst>
            <p14:sldId id="257"/>
            <p14:sldId id="299"/>
            <p14:sldId id="300"/>
            <p14:sldId id="302"/>
            <p14:sldId id="303"/>
            <p14:sldId id="304"/>
            <p14:sldId id="305"/>
            <p14:sldId id="307"/>
            <p14:sldId id="308"/>
          </p14:sldIdLst>
        </p14:section>
        <p14:section name="Untitled Section" id="{BC207CB5-D627-4B15-B03B-ED7A53E19D7E}">
          <p14:sldIdLst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3181"/>
    <a:srgbClr val="EC008C"/>
    <a:srgbClr val="1C3D74"/>
    <a:srgbClr val="2DB8C5"/>
    <a:srgbClr val="73B82B"/>
    <a:srgbClr val="F18500"/>
    <a:srgbClr val="10746A"/>
    <a:srgbClr val="8D3786"/>
    <a:srgbClr val="CDA60C"/>
    <a:srgbClr val="2DB8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6941AC-D07B-44C5-8FE1-B24776B53546}" v="29" dt="2024-11-04T23:07:11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01" autoAdjust="0"/>
    <p:restoredTop sz="93657" autoAdjust="0"/>
  </p:normalViewPr>
  <p:slideViewPr>
    <p:cSldViewPr snapToGrid="0" snapToObjects="1">
      <p:cViewPr varScale="1">
        <p:scale>
          <a:sx n="81" d="100"/>
          <a:sy n="81" d="100"/>
        </p:scale>
        <p:origin x="764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2604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er Fenwick" userId="0c5d4048-a6dc-436b-8b54-fb23355dcd11" providerId="ADAL" clId="{D36941AC-D07B-44C5-8FE1-B24776B53546}"/>
    <pc:docChg chg="undo redo custSel addSld delSld modSld sldOrd modSection">
      <pc:chgData name="Oliver Fenwick" userId="0c5d4048-a6dc-436b-8b54-fb23355dcd11" providerId="ADAL" clId="{D36941AC-D07B-44C5-8FE1-B24776B53546}" dt="2024-11-04T23:09:14.955" v="1274" actId="478"/>
      <pc:docMkLst>
        <pc:docMk/>
      </pc:docMkLst>
      <pc:sldChg chg="del">
        <pc:chgData name="Oliver Fenwick" userId="0c5d4048-a6dc-436b-8b54-fb23355dcd11" providerId="ADAL" clId="{D36941AC-D07B-44C5-8FE1-B24776B53546}" dt="2024-11-04T22:00:44.942" v="0" actId="47"/>
        <pc:sldMkLst>
          <pc:docMk/>
          <pc:sldMk cId="1863928317" sldId="256"/>
        </pc:sldMkLst>
      </pc:sldChg>
      <pc:sldChg chg="delSp modSp mod ord">
        <pc:chgData name="Oliver Fenwick" userId="0c5d4048-a6dc-436b-8b54-fb23355dcd11" providerId="ADAL" clId="{D36941AC-D07B-44C5-8FE1-B24776B53546}" dt="2024-11-04T23:09:14.955" v="1274" actId="478"/>
        <pc:sldMkLst>
          <pc:docMk/>
          <pc:sldMk cId="2143892285" sldId="257"/>
        </pc:sldMkLst>
        <pc:spChg chg="mod">
          <ac:chgData name="Oliver Fenwick" userId="0c5d4048-a6dc-436b-8b54-fb23355dcd11" providerId="ADAL" clId="{D36941AC-D07B-44C5-8FE1-B24776B53546}" dt="2024-11-04T22:41:18.829" v="1056"/>
          <ac:spMkLst>
            <pc:docMk/>
            <pc:sldMk cId="2143892285" sldId="257"/>
            <ac:spMk id="6" creationId="{00000000-0000-0000-0000-000000000000}"/>
          </ac:spMkLst>
        </pc:spChg>
        <pc:spChg chg="del mod">
          <ac:chgData name="Oliver Fenwick" userId="0c5d4048-a6dc-436b-8b54-fb23355dcd11" providerId="ADAL" clId="{D36941AC-D07B-44C5-8FE1-B24776B53546}" dt="2024-11-04T23:09:14.955" v="1274" actId="478"/>
          <ac:spMkLst>
            <pc:docMk/>
            <pc:sldMk cId="2143892285" sldId="257"/>
            <ac:spMk id="7" creationId="{00000000-0000-0000-0000-000000000000}"/>
          </ac:spMkLst>
        </pc:spChg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3331294193" sldId="258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157404924" sldId="259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2260478679" sldId="260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4034396202" sldId="261"/>
        </pc:sldMkLst>
      </pc:sldChg>
      <pc:sldChg chg="del">
        <pc:chgData name="Oliver Fenwick" userId="0c5d4048-a6dc-436b-8b54-fb23355dcd11" providerId="ADAL" clId="{D36941AC-D07B-44C5-8FE1-B24776B53546}" dt="2024-11-04T22:00:49.266" v="1" actId="47"/>
        <pc:sldMkLst>
          <pc:docMk/>
          <pc:sldMk cId="3094378384" sldId="262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274172994" sldId="267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1489434500" sldId="279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431227005" sldId="281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291671420" sldId="282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305216788" sldId="283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3953222683" sldId="285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1174808830" sldId="286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4181423787" sldId="287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4040085527" sldId="289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402758749" sldId="290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2122486078" sldId="291"/>
        </pc:sldMkLst>
      </pc:sldChg>
      <pc:sldChg chg="del">
        <pc:chgData name="Oliver Fenwick" userId="0c5d4048-a6dc-436b-8b54-fb23355dcd11" providerId="ADAL" clId="{D36941AC-D07B-44C5-8FE1-B24776B53546}" dt="2024-11-04T22:02:05.536" v="82" actId="47"/>
        <pc:sldMkLst>
          <pc:docMk/>
          <pc:sldMk cId="3080253289" sldId="294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2878511715" sldId="298"/>
        </pc:sldMkLst>
      </pc:sldChg>
      <pc:sldChg chg="addSp delSp modSp mod">
        <pc:chgData name="Oliver Fenwick" userId="0c5d4048-a6dc-436b-8b54-fb23355dcd11" providerId="ADAL" clId="{D36941AC-D07B-44C5-8FE1-B24776B53546}" dt="2024-11-04T22:28:12.446" v="818" actId="167"/>
        <pc:sldMkLst>
          <pc:docMk/>
          <pc:sldMk cId="3351570998" sldId="299"/>
        </pc:sldMkLst>
        <pc:spChg chg="del">
          <ac:chgData name="Oliver Fenwick" userId="0c5d4048-a6dc-436b-8b54-fb23355dcd11" providerId="ADAL" clId="{D36941AC-D07B-44C5-8FE1-B24776B53546}" dt="2024-11-04T22:04:21.254" v="94" actId="478"/>
          <ac:spMkLst>
            <pc:docMk/>
            <pc:sldMk cId="3351570998" sldId="299"/>
            <ac:spMk id="3" creationId="{C97A7916-AD69-44CF-8BA6-1FA33516A9E0}"/>
          </ac:spMkLst>
        </pc:spChg>
        <pc:spChg chg="mod">
          <ac:chgData name="Oliver Fenwick" userId="0c5d4048-a6dc-436b-8b54-fb23355dcd11" providerId="ADAL" clId="{D36941AC-D07B-44C5-8FE1-B24776B53546}" dt="2024-11-04T22:03:39.633" v="88"/>
          <ac:spMkLst>
            <pc:docMk/>
            <pc:sldMk cId="3351570998" sldId="299"/>
            <ac:spMk id="4" creationId="{146BA60E-C793-442E-972B-D9190F35767C}"/>
          </ac:spMkLst>
        </pc:spChg>
        <pc:spChg chg="del">
          <ac:chgData name="Oliver Fenwick" userId="0c5d4048-a6dc-436b-8b54-fb23355dcd11" providerId="ADAL" clId="{D36941AC-D07B-44C5-8FE1-B24776B53546}" dt="2024-11-04T22:04:10.904" v="89" actId="478"/>
          <ac:spMkLst>
            <pc:docMk/>
            <pc:sldMk cId="3351570998" sldId="299"/>
            <ac:spMk id="5" creationId="{5A0CFCEF-68B7-476C-8FE5-21F6B7F83FCE}"/>
          </ac:spMkLst>
        </pc:spChg>
        <pc:spChg chg="add del mod">
          <ac:chgData name="Oliver Fenwick" userId="0c5d4048-a6dc-436b-8b54-fb23355dcd11" providerId="ADAL" clId="{D36941AC-D07B-44C5-8FE1-B24776B53546}" dt="2024-11-04T22:04:12.687" v="90" actId="478"/>
          <ac:spMkLst>
            <pc:docMk/>
            <pc:sldMk cId="3351570998" sldId="299"/>
            <ac:spMk id="7" creationId="{599334D3-E242-97AE-1B67-689B88D63DFB}"/>
          </ac:spMkLst>
        </pc:spChg>
        <pc:spChg chg="add mod">
          <ac:chgData name="Oliver Fenwick" userId="0c5d4048-a6dc-436b-8b54-fb23355dcd11" providerId="ADAL" clId="{D36941AC-D07B-44C5-8FE1-B24776B53546}" dt="2024-11-04T22:09:28.476" v="305" actId="1076"/>
          <ac:spMkLst>
            <pc:docMk/>
            <pc:sldMk cId="3351570998" sldId="299"/>
            <ac:spMk id="9" creationId="{A91AB553-EEB8-74AF-9DA8-4F7F66649C2E}"/>
          </ac:spMkLst>
        </pc:spChg>
        <pc:spChg chg="add mod">
          <ac:chgData name="Oliver Fenwick" userId="0c5d4048-a6dc-436b-8b54-fb23355dcd11" providerId="ADAL" clId="{D36941AC-D07B-44C5-8FE1-B24776B53546}" dt="2024-11-04T22:14:48.892" v="388" actId="1076"/>
          <ac:spMkLst>
            <pc:docMk/>
            <pc:sldMk cId="3351570998" sldId="299"/>
            <ac:spMk id="11" creationId="{682E1CA6-F358-EA0E-C790-019E8B5EC00D}"/>
          </ac:spMkLst>
        </pc:spChg>
        <pc:spChg chg="add mod">
          <ac:chgData name="Oliver Fenwick" userId="0c5d4048-a6dc-436b-8b54-fb23355dcd11" providerId="ADAL" clId="{D36941AC-D07B-44C5-8FE1-B24776B53546}" dt="2024-11-04T22:15:44.594" v="452" actId="1076"/>
          <ac:spMkLst>
            <pc:docMk/>
            <pc:sldMk cId="3351570998" sldId="299"/>
            <ac:spMk id="12" creationId="{A34562B4-502F-671C-D0BB-D84D92885A23}"/>
          </ac:spMkLst>
        </pc:spChg>
        <pc:spChg chg="add mod">
          <ac:chgData name="Oliver Fenwick" userId="0c5d4048-a6dc-436b-8b54-fb23355dcd11" providerId="ADAL" clId="{D36941AC-D07B-44C5-8FE1-B24776B53546}" dt="2024-11-04T22:27:44.793" v="811" actId="1076"/>
          <ac:spMkLst>
            <pc:docMk/>
            <pc:sldMk cId="3351570998" sldId="299"/>
            <ac:spMk id="14" creationId="{FF18FF59-A634-0CDD-6D36-625F6005915D}"/>
          </ac:spMkLst>
        </pc:spChg>
        <pc:spChg chg="add mod">
          <ac:chgData name="Oliver Fenwick" userId="0c5d4048-a6dc-436b-8b54-fb23355dcd11" providerId="ADAL" clId="{D36941AC-D07B-44C5-8FE1-B24776B53546}" dt="2024-11-04T22:20:06.649" v="554" actId="1076"/>
          <ac:spMkLst>
            <pc:docMk/>
            <pc:sldMk cId="3351570998" sldId="299"/>
            <ac:spMk id="16" creationId="{8FC12C70-683A-C82A-0C88-E094D7C40DC5}"/>
          </ac:spMkLst>
        </pc:spChg>
        <pc:spChg chg="add mod">
          <ac:chgData name="Oliver Fenwick" userId="0c5d4048-a6dc-436b-8b54-fb23355dcd11" providerId="ADAL" clId="{D36941AC-D07B-44C5-8FE1-B24776B53546}" dt="2024-11-04T22:16:55.241" v="532" actId="1076"/>
          <ac:spMkLst>
            <pc:docMk/>
            <pc:sldMk cId="3351570998" sldId="299"/>
            <ac:spMk id="17" creationId="{83C019C7-5E3A-5B67-0985-EECAAF3AA3D6}"/>
          </ac:spMkLst>
        </pc:spChg>
        <pc:spChg chg="add mod">
          <ac:chgData name="Oliver Fenwick" userId="0c5d4048-a6dc-436b-8b54-fb23355dcd11" providerId="ADAL" clId="{D36941AC-D07B-44C5-8FE1-B24776B53546}" dt="2024-11-04T22:16:10.147" v="457" actId="1076"/>
          <ac:spMkLst>
            <pc:docMk/>
            <pc:sldMk cId="3351570998" sldId="299"/>
            <ac:spMk id="19" creationId="{7E02A0FC-3709-4BF6-4DCD-48E4B080FC64}"/>
          </ac:spMkLst>
        </pc:spChg>
        <pc:spChg chg="add mod">
          <ac:chgData name="Oliver Fenwick" userId="0c5d4048-a6dc-436b-8b54-fb23355dcd11" providerId="ADAL" clId="{D36941AC-D07B-44C5-8FE1-B24776B53546}" dt="2024-11-04T22:20:12.609" v="557" actId="1076"/>
          <ac:spMkLst>
            <pc:docMk/>
            <pc:sldMk cId="3351570998" sldId="299"/>
            <ac:spMk id="21" creationId="{3B0D03CC-BBDE-2384-DB26-D5DCC32DBD5F}"/>
          </ac:spMkLst>
        </pc:spChg>
        <pc:spChg chg="add mod">
          <ac:chgData name="Oliver Fenwick" userId="0c5d4048-a6dc-436b-8b54-fb23355dcd11" providerId="ADAL" clId="{D36941AC-D07B-44C5-8FE1-B24776B53546}" dt="2024-11-04T22:10:02.388" v="313" actId="1076"/>
          <ac:spMkLst>
            <pc:docMk/>
            <pc:sldMk cId="3351570998" sldId="299"/>
            <ac:spMk id="23" creationId="{71D55B2C-F2B8-6673-51C3-F2B4633403BE}"/>
          </ac:spMkLst>
        </pc:spChg>
        <pc:spChg chg="add mod">
          <ac:chgData name="Oliver Fenwick" userId="0c5d4048-a6dc-436b-8b54-fb23355dcd11" providerId="ADAL" clId="{D36941AC-D07B-44C5-8FE1-B24776B53546}" dt="2024-11-04T22:09:59.324" v="312" actId="1076"/>
          <ac:spMkLst>
            <pc:docMk/>
            <pc:sldMk cId="3351570998" sldId="299"/>
            <ac:spMk id="25" creationId="{0B92D2A4-448E-9280-85A2-1F0EA95565CA}"/>
          </ac:spMkLst>
        </pc:spChg>
        <pc:spChg chg="add mod">
          <ac:chgData name="Oliver Fenwick" userId="0c5d4048-a6dc-436b-8b54-fb23355dcd11" providerId="ADAL" clId="{D36941AC-D07B-44C5-8FE1-B24776B53546}" dt="2024-11-04T22:17:16.944" v="541" actId="1076"/>
          <ac:spMkLst>
            <pc:docMk/>
            <pc:sldMk cId="3351570998" sldId="299"/>
            <ac:spMk id="27" creationId="{596D5521-E3FE-8037-0226-F63D33E0C2F7}"/>
          </ac:spMkLst>
        </pc:spChg>
        <pc:spChg chg="add mod">
          <ac:chgData name="Oliver Fenwick" userId="0c5d4048-a6dc-436b-8b54-fb23355dcd11" providerId="ADAL" clId="{D36941AC-D07B-44C5-8FE1-B24776B53546}" dt="2024-11-04T22:20:08.602" v="555" actId="1076"/>
          <ac:spMkLst>
            <pc:docMk/>
            <pc:sldMk cId="3351570998" sldId="299"/>
            <ac:spMk id="29" creationId="{39F32767-FCFD-0583-28CC-DEAD742BC559}"/>
          </ac:spMkLst>
        </pc:spChg>
        <pc:spChg chg="add mod">
          <ac:chgData name="Oliver Fenwick" userId="0c5d4048-a6dc-436b-8b54-fb23355dcd11" providerId="ADAL" clId="{D36941AC-D07B-44C5-8FE1-B24776B53546}" dt="2024-11-04T22:20:10.506" v="556" actId="1076"/>
          <ac:spMkLst>
            <pc:docMk/>
            <pc:sldMk cId="3351570998" sldId="299"/>
            <ac:spMk id="31" creationId="{871C9FD7-3AB6-2A71-621D-8BD2114AB731}"/>
          </ac:spMkLst>
        </pc:spChg>
        <pc:spChg chg="add mod">
          <ac:chgData name="Oliver Fenwick" userId="0c5d4048-a6dc-436b-8b54-fb23355dcd11" providerId="ADAL" clId="{D36941AC-D07B-44C5-8FE1-B24776B53546}" dt="2024-11-04T22:27:38.585" v="808" actId="1076"/>
          <ac:spMkLst>
            <pc:docMk/>
            <pc:sldMk cId="3351570998" sldId="299"/>
            <ac:spMk id="33" creationId="{D661D0E3-0DB1-A408-B870-F93B81B76C85}"/>
          </ac:spMkLst>
        </pc:spChg>
        <pc:spChg chg="add mod">
          <ac:chgData name="Oliver Fenwick" userId="0c5d4048-a6dc-436b-8b54-fb23355dcd11" providerId="ADAL" clId="{D36941AC-D07B-44C5-8FE1-B24776B53546}" dt="2024-11-04T22:14:45.050" v="386" actId="1076"/>
          <ac:spMkLst>
            <pc:docMk/>
            <pc:sldMk cId="3351570998" sldId="299"/>
            <ac:spMk id="35" creationId="{BC36BB23-ECC7-038C-F4B5-E5DD574F6D66}"/>
          </ac:spMkLst>
        </pc:spChg>
        <pc:spChg chg="add mod">
          <ac:chgData name="Oliver Fenwick" userId="0c5d4048-a6dc-436b-8b54-fb23355dcd11" providerId="ADAL" clId="{D36941AC-D07B-44C5-8FE1-B24776B53546}" dt="2024-11-04T22:15:27.707" v="425" actId="1076"/>
          <ac:spMkLst>
            <pc:docMk/>
            <pc:sldMk cId="3351570998" sldId="299"/>
            <ac:spMk id="37" creationId="{5E171D19-C79D-DC6B-4B64-8FC8527D6790}"/>
          </ac:spMkLst>
        </pc:spChg>
        <pc:spChg chg="add mod">
          <ac:chgData name="Oliver Fenwick" userId="0c5d4048-a6dc-436b-8b54-fb23355dcd11" providerId="ADAL" clId="{D36941AC-D07B-44C5-8FE1-B24776B53546}" dt="2024-11-04T22:15:48.091" v="453" actId="1076"/>
          <ac:spMkLst>
            <pc:docMk/>
            <pc:sldMk cId="3351570998" sldId="299"/>
            <ac:spMk id="39" creationId="{4268A01B-5054-EFF8-5222-A5C36A88A039}"/>
          </ac:spMkLst>
        </pc:spChg>
        <pc:spChg chg="add mod">
          <ac:chgData name="Oliver Fenwick" userId="0c5d4048-a6dc-436b-8b54-fb23355dcd11" providerId="ADAL" clId="{D36941AC-D07B-44C5-8FE1-B24776B53546}" dt="2024-11-04T22:17:13.281" v="539" actId="1076"/>
          <ac:spMkLst>
            <pc:docMk/>
            <pc:sldMk cId="3351570998" sldId="299"/>
            <ac:spMk id="40" creationId="{30926A29-8B11-5297-7127-FDD7DFF54E67}"/>
          </ac:spMkLst>
        </pc:spChg>
        <pc:spChg chg="add mod">
          <ac:chgData name="Oliver Fenwick" userId="0c5d4048-a6dc-436b-8b54-fb23355dcd11" providerId="ADAL" clId="{D36941AC-D07B-44C5-8FE1-B24776B53546}" dt="2024-11-04T22:17:15.033" v="540" actId="1076"/>
          <ac:spMkLst>
            <pc:docMk/>
            <pc:sldMk cId="3351570998" sldId="299"/>
            <ac:spMk id="41" creationId="{CD39E62A-79D2-C9FD-4DF1-366BA91F6BC6}"/>
          </ac:spMkLst>
        </pc:spChg>
        <pc:spChg chg="add del">
          <ac:chgData name="Oliver Fenwick" userId="0c5d4048-a6dc-436b-8b54-fb23355dcd11" providerId="ADAL" clId="{D36941AC-D07B-44C5-8FE1-B24776B53546}" dt="2024-11-04T22:13:38.445" v="366" actId="22"/>
          <ac:spMkLst>
            <pc:docMk/>
            <pc:sldMk cId="3351570998" sldId="299"/>
            <ac:spMk id="43" creationId="{4787D4FC-7678-72D3-C63E-7AE1D4824D8A}"/>
          </ac:spMkLst>
        </pc:spChg>
        <pc:spChg chg="add mod">
          <ac:chgData name="Oliver Fenwick" userId="0c5d4048-a6dc-436b-8b54-fb23355dcd11" providerId="ADAL" clId="{D36941AC-D07B-44C5-8FE1-B24776B53546}" dt="2024-11-04T22:17:09.945" v="538" actId="1076"/>
          <ac:spMkLst>
            <pc:docMk/>
            <pc:sldMk cId="3351570998" sldId="299"/>
            <ac:spMk id="45" creationId="{2200FDFE-086D-83AB-2621-51CBB9AE37A0}"/>
          </ac:spMkLst>
        </pc:spChg>
        <pc:spChg chg="add del mod">
          <ac:chgData name="Oliver Fenwick" userId="0c5d4048-a6dc-436b-8b54-fb23355dcd11" providerId="ADAL" clId="{D36941AC-D07B-44C5-8FE1-B24776B53546}" dt="2024-11-04T22:14:13.774" v="376" actId="478"/>
          <ac:spMkLst>
            <pc:docMk/>
            <pc:sldMk cId="3351570998" sldId="299"/>
            <ac:spMk id="47" creationId="{634C76BA-0505-B863-7300-4E10685FB5CA}"/>
          </ac:spMkLst>
        </pc:spChg>
        <pc:spChg chg="add mod">
          <ac:chgData name="Oliver Fenwick" userId="0c5d4048-a6dc-436b-8b54-fb23355dcd11" providerId="ADAL" clId="{D36941AC-D07B-44C5-8FE1-B24776B53546}" dt="2024-11-04T22:15:41.930" v="451" actId="1076"/>
          <ac:spMkLst>
            <pc:docMk/>
            <pc:sldMk cId="3351570998" sldId="299"/>
            <ac:spMk id="48" creationId="{4D56F282-1D4D-1ACA-286D-B6F3B70CF336}"/>
          </ac:spMkLst>
        </pc:spChg>
        <pc:spChg chg="add mod ord">
          <ac:chgData name="Oliver Fenwick" userId="0c5d4048-a6dc-436b-8b54-fb23355dcd11" providerId="ADAL" clId="{D36941AC-D07B-44C5-8FE1-B24776B53546}" dt="2024-11-04T22:19:43.427" v="546" actId="167"/>
          <ac:spMkLst>
            <pc:docMk/>
            <pc:sldMk cId="3351570998" sldId="299"/>
            <ac:spMk id="49" creationId="{F0FA1C0D-4EB3-1A84-8A38-165BD3B12ADE}"/>
          </ac:spMkLst>
        </pc:spChg>
        <pc:spChg chg="add mod ord">
          <ac:chgData name="Oliver Fenwick" userId="0c5d4048-a6dc-436b-8b54-fb23355dcd11" providerId="ADAL" clId="{D36941AC-D07B-44C5-8FE1-B24776B53546}" dt="2024-11-04T22:20:01.425" v="553" actId="167"/>
          <ac:spMkLst>
            <pc:docMk/>
            <pc:sldMk cId="3351570998" sldId="299"/>
            <ac:spMk id="50" creationId="{A891D75E-42C1-7E17-D37A-BF1DCD1DAEA4}"/>
          </ac:spMkLst>
        </pc:spChg>
        <pc:spChg chg="add mod ord">
          <ac:chgData name="Oliver Fenwick" userId="0c5d4048-a6dc-436b-8b54-fb23355dcd11" providerId="ADAL" clId="{D36941AC-D07B-44C5-8FE1-B24776B53546}" dt="2024-11-04T22:20:43.318" v="564" actId="167"/>
          <ac:spMkLst>
            <pc:docMk/>
            <pc:sldMk cId="3351570998" sldId="299"/>
            <ac:spMk id="51" creationId="{EBD6AAD9-E36E-0BD5-F2D0-46724548D558}"/>
          </ac:spMkLst>
        </pc:spChg>
        <pc:spChg chg="add mod">
          <ac:chgData name="Oliver Fenwick" userId="0c5d4048-a6dc-436b-8b54-fb23355dcd11" providerId="ADAL" clId="{D36941AC-D07B-44C5-8FE1-B24776B53546}" dt="2024-11-04T22:27:42.409" v="810" actId="1076"/>
          <ac:spMkLst>
            <pc:docMk/>
            <pc:sldMk cId="3351570998" sldId="299"/>
            <ac:spMk id="52" creationId="{15000586-0AFC-7C1E-9145-E2AC24345872}"/>
          </ac:spMkLst>
        </pc:spChg>
        <pc:spChg chg="add mod">
          <ac:chgData name="Oliver Fenwick" userId="0c5d4048-a6dc-436b-8b54-fb23355dcd11" providerId="ADAL" clId="{D36941AC-D07B-44C5-8FE1-B24776B53546}" dt="2024-11-04T22:27:40.928" v="809" actId="1076"/>
          <ac:spMkLst>
            <pc:docMk/>
            <pc:sldMk cId="3351570998" sldId="299"/>
            <ac:spMk id="54" creationId="{A52C9143-8663-FB31-FF75-7B4054AFF111}"/>
          </ac:spMkLst>
        </pc:spChg>
        <pc:spChg chg="add mod ord">
          <ac:chgData name="Oliver Fenwick" userId="0c5d4048-a6dc-436b-8b54-fb23355dcd11" providerId="ADAL" clId="{D36941AC-D07B-44C5-8FE1-B24776B53546}" dt="2024-11-04T22:28:12.446" v="818" actId="167"/>
          <ac:spMkLst>
            <pc:docMk/>
            <pc:sldMk cId="3351570998" sldId="299"/>
            <ac:spMk id="55" creationId="{E527468A-75A1-C1B5-72F9-D5331DBDB987}"/>
          </ac:spMkLst>
        </pc:spChg>
        <pc:picChg chg="del">
          <ac:chgData name="Oliver Fenwick" userId="0c5d4048-a6dc-436b-8b54-fb23355dcd11" providerId="ADAL" clId="{D36941AC-D07B-44C5-8FE1-B24776B53546}" dt="2024-11-04T22:02:40.102" v="83" actId="478"/>
          <ac:picMkLst>
            <pc:docMk/>
            <pc:sldMk cId="3351570998" sldId="299"/>
            <ac:picMk id="6" creationId="{9843D63E-22BB-45D3-B50A-95A1A05AAFC6}"/>
          </ac:picMkLst>
        </pc:picChg>
      </pc:sldChg>
      <pc:sldChg chg="new del">
        <pc:chgData name="Oliver Fenwick" userId="0c5d4048-a6dc-436b-8b54-fb23355dcd11" providerId="ADAL" clId="{D36941AC-D07B-44C5-8FE1-B24776B53546}" dt="2024-11-04T22:07:05.205" v="238" actId="680"/>
        <pc:sldMkLst>
          <pc:docMk/>
          <pc:sldMk cId="1043233928" sldId="300"/>
        </pc:sldMkLst>
      </pc:sldChg>
      <pc:sldChg chg="addSp delSp modSp add mod">
        <pc:chgData name="Oliver Fenwick" userId="0c5d4048-a6dc-436b-8b54-fb23355dcd11" providerId="ADAL" clId="{D36941AC-D07B-44C5-8FE1-B24776B53546}" dt="2024-11-04T22:33:03.213" v="881" actId="1076"/>
        <pc:sldMkLst>
          <pc:docMk/>
          <pc:sldMk cId="2679245100" sldId="300"/>
        </pc:sldMkLst>
        <pc:spChg chg="add mod">
          <ac:chgData name="Oliver Fenwick" userId="0c5d4048-a6dc-436b-8b54-fb23355dcd11" providerId="ADAL" clId="{D36941AC-D07B-44C5-8FE1-B24776B53546}" dt="2024-11-04T22:28:36.529" v="820" actId="1076"/>
          <ac:spMkLst>
            <pc:docMk/>
            <pc:sldMk cId="2679245100" sldId="300"/>
            <ac:spMk id="3" creationId="{48920005-2C4F-4CD5-4B19-EF531E9F9277}"/>
          </ac:spMkLst>
        </pc:spChg>
        <pc:spChg chg="mod">
          <ac:chgData name="Oliver Fenwick" userId="0c5d4048-a6dc-436b-8b54-fb23355dcd11" providerId="ADAL" clId="{D36941AC-D07B-44C5-8FE1-B24776B53546}" dt="2024-11-04T22:07:39.837" v="245" actId="20577"/>
          <ac:spMkLst>
            <pc:docMk/>
            <pc:sldMk cId="2679245100" sldId="300"/>
            <ac:spMk id="4" creationId="{A02BADCD-3970-5126-361E-76CEB8DFEB00}"/>
          </ac:spMkLst>
        </pc:spChg>
        <pc:spChg chg="add mod">
          <ac:chgData name="Oliver Fenwick" userId="0c5d4048-a6dc-436b-8b54-fb23355dcd11" providerId="ADAL" clId="{D36941AC-D07B-44C5-8FE1-B24776B53546}" dt="2024-11-04T22:33:03.213" v="881" actId="1076"/>
          <ac:spMkLst>
            <pc:docMk/>
            <pc:sldMk cId="2679245100" sldId="300"/>
            <ac:spMk id="5" creationId="{00BB1EB7-24AB-1276-CC82-04EA60615500}"/>
          </ac:spMkLst>
        </pc:spChg>
        <pc:spChg chg="add mod">
          <ac:chgData name="Oliver Fenwick" userId="0c5d4048-a6dc-436b-8b54-fb23355dcd11" providerId="ADAL" clId="{D36941AC-D07B-44C5-8FE1-B24776B53546}" dt="2024-11-04T22:29:02.520" v="823" actId="1076"/>
          <ac:spMkLst>
            <pc:docMk/>
            <pc:sldMk cId="2679245100" sldId="300"/>
            <ac:spMk id="6" creationId="{1B0EE6C6-45DD-3397-78C9-6186E533DCC1}"/>
          </ac:spMkLst>
        </pc:spChg>
        <pc:spChg chg="add mod">
          <ac:chgData name="Oliver Fenwick" userId="0c5d4048-a6dc-436b-8b54-fb23355dcd11" providerId="ADAL" clId="{D36941AC-D07B-44C5-8FE1-B24776B53546}" dt="2024-11-04T22:28:44.528" v="821" actId="1076"/>
          <ac:spMkLst>
            <pc:docMk/>
            <pc:sldMk cId="2679245100" sldId="300"/>
            <ac:spMk id="7" creationId="{CDA8B924-F77D-3CD5-6706-5214D4C80CF3}"/>
          </ac:spMkLst>
        </pc:spChg>
        <pc:spChg chg="del">
          <ac:chgData name="Oliver Fenwick" userId="0c5d4048-a6dc-436b-8b54-fb23355dcd11" providerId="ADAL" clId="{D36941AC-D07B-44C5-8FE1-B24776B53546}" dt="2024-11-04T22:07:16.245" v="240" actId="478"/>
          <ac:spMkLst>
            <pc:docMk/>
            <pc:sldMk cId="2679245100" sldId="300"/>
            <ac:spMk id="9" creationId="{37D3283E-8F0F-FCD5-DF0F-A263E7F76A2B}"/>
          </ac:spMkLst>
        </pc:spChg>
        <pc:spChg chg="add mod">
          <ac:chgData name="Oliver Fenwick" userId="0c5d4048-a6dc-436b-8b54-fb23355dcd11" providerId="ADAL" clId="{D36941AC-D07B-44C5-8FE1-B24776B53546}" dt="2024-11-04T22:29:49.048" v="828" actId="1076"/>
          <ac:spMkLst>
            <pc:docMk/>
            <pc:sldMk cId="2679245100" sldId="300"/>
            <ac:spMk id="10" creationId="{BC63DDB6-4E16-0DE7-823E-48D0B1754958}"/>
          </ac:spMkLst>
        </pc:spChg>
        <pc:spChg chg="del">
          <ac:chgData name="Oliver Fenwick" userId="0c5d4048-a6dc-436b-8b54-fb23355dcd11" providerId="ADAL" clId="{D36941AC-D07B-44C5-8FE1-B24776B53546}" dt="2024-11-04T22:07:16.245" v="240" actId="478"/>
          <ac:spMkLst>
            <pc:docMk/>
            <pc:sldMk cId="2679245100" sldId="300"/>
            <ac:spMk id="11" creationId="{52026505-8385-4AEF-9F5E-0CEFBC72A24D}"/>
          </ac:spMkLst>
        </pc:spChg>
        <pc:spChg chg="del">
          <ac:chgData name="Oliver Fenwick" userId="0c5d4048-a6dc-436b-8b54-fb23355dcd11" providerId="ADAL" clId="{D36941AC-D07B-44C5-8FE1-B24776B53546}" dt="2024-11-04T22:07:16.245" v="240" actId="478"/>
          <ac:spMkLst>
            <pc:docMk/>
            <pc:sldMk cId="2679245100" sldId="300"/>
            <ac:spMk id="12" creationId="{DB79CAC6-4DE8-EFC1-2DFE-0C1BE428ED0B}"/>
          </ac:spMkLst>
        </pc:spChg>
        <pc:spChg chg="del">
          <ac:chgData name="Oliver Fenwick" userId="0c5d4048-a6dc-436b-8b54-fb23355dcd11" providerId="ADAL" clId="{D36941AC-D07B-44C5-8FE1-B24776B53546}" dt="2024-11-04T22:07:16.245" v="240" actId="478"/>
          <ac:spMkLst>
            <pc:docMk/>
            <pc:sldMk cId="2679245100" sldId="300"/>
            <ac:spMk id="14" creationId="{9C808F80-BD8C-5428-30C0-37D5FE29C97D}"/>
          </ac:spMkLst>
        </pc:spChg>
        <pc:spChg chg="add mod">
          <ac:chgData name="Oliver Fenwick" userId="0c5d4048-a6dc-436b-8b54-fb23355dcd11" providerId="ADAL" clId="{D36941AC-D07B-44C5-8FE1-B24776B53546}" dt="2024-11-04T22:25:06.292" v="766" actId="1076"/>
          <ac:spMkLst>
            <pc:docMk/>
            <pc:sldMk cId="2679245100" sldId="300"/>
            <ac:spMk id="15" creationId="{A2A10FE4-8C5B-3F2F-29AD-50A930B9D483}"/>
          </ac:spMkLst>
        </pc:spChg>
        <pc:spChg chg="del">
          <ac:chgData name="Oliver Fenwick" userId="0c5d4048-a6dc-436b-8b54-fb23355dcd11" providerId="ADAL" clId="{D36941AC-D07B-44C5-8FE1-B24776B53546}" dt="2024-11-04T22:07:16.245" v="240" actId="478"/>
          <ac:spMkLst>
            <pc:docMk/>
            <pc:sldMk cId="2679245100" sldId="300"/>
            <ac:spMk id="16" creationId="{8C01F87D-6132-FA27-8518-88D3D27AADA2}"/>
          </ac:spMkLst>
        </pc:spChg>
        <pc:spChg chg="del">
          <ac:chgData name="Oliver Fenwick" userId="0c5d4048-a6dc-436b-8b54-fb23355dcd11" providerId="ADAL" clId="{D36941AC-D07B-44C5-8FE1-B24776B53546}" dt="2024-11-04T22:07:16.245" v="240" actId="478"/>
          <ac:spMkLst>
            <pc:docMk/>
            <pc:sldMk cId="2679245100" sldId="300"/>
            <ac:spMk id="17" creationId="{01588752-DD47-BB7A-1E78-10AC194A254A}"/>
          </ac:spMkLst>
        </pc:spChg>
        <pc:spChg chg="add del">
          <ac:chgData name="Oliver Fenwick" userId="0c5d4048-a6dc-436b-8b54-fb23355dcd11" providerId="ADAL" clId="{D36941AC-D07B-44C5-8FE1-B24776B53546}" dt="2024-11-04T22:24:46.987" v="756" actId="22"/>
          <ac:spMkLst>
            <pc:docMk/>
            <pc:sldMk cId="2679245100" sldId="300"/>
            <ac:spMk id="19" creationId="{120CC6F1-DBEB-25B9-06E6-A305522EEF46}"/>
          </ac:spMkLst>
        </pc:spChg>
        <pc:spChg chg="add del mod">
          <ac:chgData name="Oliver Fenwick" userId="0c5d4048-a6dc-436b-8b54-fb23355dcd11" providerId="ADAL" clId="{D36941AC-D07B-44C5-8FE1-B24776B53546}" dt="2024-11-04T22:25:18.715" v="767" actId="6549"/>
          <ac:spMkLst>
            <pc:docMk/>
            <pc:sldMk cId="2679245100" sldId="300"/>
            <ac:spMk id="21" creationId="{E64EECD5-A8FA-31F7-07E4-5225223B52C8}"/>
          </ac:spMkLst>
        </pc:spChg>
        <pc:spChg chg="add del">
          <ac:chgData name="Oliver Fenwick" userId="0c5d4048-a6dc-436b-8b54-fb23355dcd11" providerId="ADAL" clId="{D36941AC-D07B-44C5-8FE1-B24776B53546}" dt="2024-11-04T22:25:28.653" v="769" actId="22"/>
          <ac:spMkLst>
            <pc:docMk/>
            <pc:sldMk cId="2679245100" sldId="300"/>
            <ac:spMk id="23" creationId="{6DB7B946-8FB2-7749-1BB9-3AD2F1103F89}"/>
          </ac:spMkLst>
        </pc:spChg>
        <pc:spChg chg="add mod">
          <ac:chgData name="Oliver Fenwick" userId="0c5d4048-a6dc-436b-8b54-fb23355dcd11" providerId="ADAL" clId="{D36941AC-D07B-44C5-8FE1-B24776B53546}" dt="2024-11-04T22:29:37.888" v="827" actId="1076"/>
          <ac:spMkLst>
            <pc:docMk/>
            <pc:sldMk cId="2679245100" sldId="300"/>
            <ac:spMk id="25" creationId="{5BD1A659-9B08-4AD1-9169-4EED4EDB5470}"/>
          </ac:spMkLst>
        </pc:spChg>
        <pc:spChg chg="add mod">
          <ac:chgData name="Oliver Fenwick" userId="0c5d4048-a6dc-436b-8b54-fb23355dcd11" providerId="ADAL" clId="{D36941AC-D07B-44C5-8FE1-B24776B53546}" dt="2024-11-04T22:30:41.039" v="842" actId="1076"/>
          <ac:spMkLst>
            <pc:docMk/>
            <pc:sldMk cId="2679245100" sldId="300"/>
            <ac:spMk id="27" creationId="{E2DF2AFF-C37D-EA96-F077-7D56F0759796}"/>
          </ac:spMkLst>
        </pc:spChg>
        <pc:spChg chg="add del">
          <ac:chgData name="Oliver Fenwick" userId="0c5d4048-a6dc-436b-8b54-fb23355dcd11" providerId="ADAL" clId="{D36941AC-D07B-44C5-8FE1-B24776B53546}" dt="2024-11-04T22:26:28.020" v="782" actId="22"/>
          <ac:spMkLst>
            <pc:docMk/>
            <pc:sldMk cId="2679245100" sldId="300"/>
            <ac:spMk id="29" creationId="{25C41083-F583-3C99-C91A-4113E67CCB33}"/>
          </ac:spMkLst>
        </pc:spChg>
        <pc:spChg chg="add mod">
          <ac:chgData name="Oliver Fenwick" userId="0c5d4048-a6dc-436b-8b54-fb23355dcd11" providerId="ADAL" clId="{D36941AC-D07B-44C5-8FE1-B24776B53546}" dt="2024-11-04T22:29:33.511" v="826" actId="1076"/>
          <ac:spMkLst>
            <pc:docMk/>
            <pc:sldMk cId="2679245100" sldId="300"/>
            <ac:spMk id="31" creationId="{784B1188-6426-241F-DF12-5658938858E5}"/>
          </ac:spMkLst>
        </pc:spChg>
        <pc:spChg chg="add del">
          <ac:chgData name="Oliver Fenwick" userId="0c5d4048-a6dc-436b-8b54-fb23355dcd11" providerId="ADAL" clId="{D36941AC-D07B-44C5-8FE1-B24776B53546}" dt="2024-11-04T22:26:49.485" v="790" actId="22"/>
          <ac:spMkLst>
            <pc:docMk/>
            <pc:sldMk cId="2679245100" sldId="300"/>
            <ac:spMk id="33" creationId="{E2AA7C39-4EFE-0000-7E2E-90EF697561A7}"/>
          </ac:spMkLst>
        </pc:spChg>
        <pc:spChg chg="add mod">
          <ac:chgData name="Oliver Fenwick" userId="0c5d4048-a6dc-436b-8b54-fb23355dcd11" providerId="ADAL" clId="{D36941AC-D07B-44C5-8FE1-B24776B53546}" dt="2024-11-04T22:27:00.952" v="798" actId="1076"/>
          <ac:spMkLst>
            <pc:docMk/>
            <pc:sldMk cId="2679245100" sldId="300"/>
            <ac:spMk id="35" creationId="{90EDB9A4-BCFB-A283-0CF2-6680890BAABA}"/>
          </ac:spMkLst>
        </pc:spChg>
        <pc:spChg chg="add del mod">
          <ac:chgData name="Oliver Fenwick" userId="0c5d4048-a6dc-436b-8b54-fb23355dcd11" providerId="ADAL" clId="{D36941AC-D07B-44C5-8FE1-B24776B53546}" dt="2024-11-04T22:27:19.701" v="802" actId="21"/>
          <ac:spMkLst>
            <pc:docMk/>
            <pc:sldMk cId="2679245100" sldId="300"/>
            <ac:spMk id="37" creationId="{15000586-0AFC-7C1E-9145-E2AC24345872}"/>
          </ac:spMkLst>
        </pc:spChg>
        <pc:spChg chg="add mod ord">
          <ac:chgData name="Oliver Fenwick" userId="0c5d4048-a6dc-436b-8b54-fb23355dcd11" providerId="ADAL" clId="{D36941AC-D07B-44C5-8FE1-B24776B53546}" dt="2024-11-04T22:30:12.374" v="834" actId="167"/>
          <ac:spMkLst>
            <pc:docMk/>
            <pc:sldMk cId="2679245100" sldId="300"/>
            <ac:spMk id="38" creationId="{B84EC47F-8F00-B7F8-2CDB-E47F00CC071B}"/>
          </ac:spMkLst>
        </pc:spChg>
        <pc:spChg chg="add del mod">
          <ac:chgData name="Oliver Fenwick" userId="0c5d4048-a6dc-436b-8b54-fb23355dcd11" providerId="ADAL" clId="{D36941AC-D07B-44C5-8FE1-B24776B53546}" dt="2024-11-04T22:30:23.457" v="836" actId="478"/>
          <ac:spMkLst>
            <pc:docMk/>
            <pc:sldMk cId="2679245100" sldId="300"/>
            <ac:spMk id="39" creationId="{7A040B63-176C-0EAE-CA5C-A6D8039C361C}"/>
          </ac:spMkLst>
        </pc:spChg>
        <pc:spChg chg="add mod ord">
          <ac:chgData name="Oliver Fenwick" userId="0c5d4048-a6dc-436b-8b54-fb23355dcd11" providerId="ADAL" clId="{D36941AC-D07B-44C5-8FE1-B24776B53546}" dt="2024-11-04T22:30:36.325" v="841" actId="167"/>
          <ac:spMkLst>
            <pc:docMk/>
            <pc:sldMk cId="2679245100" sldId="300"/>
            <ac:spMk id="40" creationId="{DE0A8635-1AAA-73F5-0EBA-C6286D822CA1}"/>
          </ac:spMkLst>
        </pc:spChg>
        <pc:spChg chg="add mod ord">
          <ac:chgData name="Oliver Fenwick" userId="0c5d4048-a6dc-436b-8b54-fb23355dcd11" providerId="ADAL" clId="{D36941AC-D07B-44C5-8FE1-B24776B53546}" dt="2024-11-04T22:31:07.211" v="849" actId="167"/>
          <ac:spMkLst>
            <pc:docMk/>
            <pc:sldMk cId="2679245100" sldId="300"/>
            <ac:spMk id="41" creationId="{A57C87FB-7C12-9DFF-3148-1486AC3D8E45}"/>
          </ac:spMkLst>
        </pc:spChg>
        <pc:spChg chg="add mod">
          <ac:chgData name="Oliver Fenwick" userId="0c5d4048-a6dc-436b-8b54-fb23355dcd11" providerId="ADAL" clId="{D36941AC-D07B-44C5-8FE1-B24776B53546}" dt="2024-11-04T22:33:01.519" v="880" actId="1076"/>
          <ac:spMkLst>
            <pc:docMk/>
            <pc:sldMk cId="2679245100" sldId="300"/>
            <ac:spMk id="43" creationId="{1670587C-0C1B-A205-2998-13D7F8C04119}"/>
          </ac:spMkLst>
        </pc:spChg>
      </pc:sldChg>
      <pc:sldChg chg="del">
        <pc:chgData name="Oliver Fenwick" userId="0c5d4048-a6dc-436b-8b54-fb23355dcd11" providerId="ADAL" clId="{D36941AC-D07B-44C5-8FE1-B24776B53546}" dt="2024-11-04T22:01:58.173" v="80" actId="47"/>
        <pc:sldMkLst>
          <pc:docMk/>
          <pc:sldMk cId="2286344043" sldId="301"/>
        </pc:sldMkLst>
      </pc:sldChg>
      <pc:sldChg chg="new del">
        <pc:chgData name="Oliver Fenwick" userId="0c5d4048-a6dc-436b-8b54-fb23355dcd11" providerId="ADAL" clId="{D36941AC-D07B-44C5-8FE1-B24776B53546}" dt="2024-11-04T22:41:38.833" v="1059" actId="47"/>
        <pc:sldMkLst>
          <pc:docMk/>
          <pc:sldMk cId="2816368869" sldId="301"/>
        </pc:sldMkLst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326860546" sldId="302"/>
        </pc:sldMkLst>
      </pc:sldChg>
      <pc:sldChg chg="addSp delSp modSp add mod">
        <pc:chgData name="Oliver Fenwick" userId="0c5d4048-a6dc-436b-8b54-fb23355dcd11" providerId="ADAL" clId="{D36941AC-D07B-44C5-8FE1-B24776B53546}" dt="2024-11-04T22:35:59.305" v="963" actId="1076"/>
        <pc:sldMkLst>
          <pc:docMk/>
          <pc:sldMk cId="3084553315" sldId="302"/>
        </pc:sldMkLst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3" creationId="{9C9873C5-D88A-D5A8-C575-71760F7D705F}"/>
          </ac:spMkLst>
        </pc:spChg>
        <pc:spChg chg="mod">
          <ac:chgData name="Oliver Fenwick" userId="0c5d4048-a6dc-436b-8b54-fb23355dcd11" providerId="ADAL" clId="{D36941AC-D07B-44C5-8FE1-B24776B53546}" dt="2024-11-04T22:31:44.738" v="859" actId="20577"/>
          <ac:spMkLst>
            <pc:docMk/>
            <pc:sldMk cId="3084553315" sldId="302"/>
            <ac:spMk id="4" creationId="{CFF0EC46-EAD6-C6F7-D8F4-75AA9A3098AD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5" creationId="{62E2BD84-8E8E-97F0-A67E-3FDCEBB23674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6" creationId="{B7E11FD8-CFD0-CF69-FDC8-9A8BF018A8D3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7" creationId="{8A838779-B563-7DB3-A028-B107B5D74832}"/>
          </ac:spMkLst>
        </pc:spChg>
        <pc:spChg chg="del mod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10" creationId="{48FD01EE-866A-9D7C-9417-AF43F85CD49E}"/>
          </ac:spMkLst>
        </pc:spChg>
        <pc:spChg chg="add mod">
          <ac:chgData name="Oliver Fenwick" userId="0c5d4048-a6dc-436b-8b54-fb23355dcd11" providerId="ADAL" clId="{D36941AC-D07B-44C5-8FE1-B24776B53546}" dt="2024-11-04T22:35:55.640" v="962" actId="1076"/>
          <ac:spMkLst>
            <pc:docMk/>
            <pc:sldMk cId="3084553315" sldId="302"/>
            <ac:spMk id="11" creationId="{0489EE05-61A3-C6E7-DF02-4EB4E141CB07}"/>
          </ac:spMkLst>
        </pc:spChg>
        <pc:spChg chg="add mod">
          <ac:chgData name="Oliver Fenwick" userId="0c5d4048-a6dc-436b-8b54-fb23355dcd11" providerId="ADAL" clId="{D36941AC-D07B-44C5-8FE1-B24776B53546}" dt="2024-11-04T22:35:55.640" v="962" actId="1076"/>
          <ac:spMkLst>
            <pc:docMk/>
            <pc:sldMk cId="3084553315" sldId="302"/>
            <ac:spMk id="13" creationId="{BDA00719-BE33-E225-29FD-1B59B6BF992C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15" creationId="{0764A1F4-1ACE-4909-F992-4CF7CEE86FEE}"/>
          </ac:spMkLst>
        </pc:spChg>
        <pc:spChg chg="add mod">
          <ac:chgData name="Oliver Fenwick" userId="0c5d4048-a6dc-436b-8b54-fb23355dcd11" providerId="ADAL" clId="{D36941AC-D07B-44C5-8FE1-B24776B53546}" dt="2024-11-04T22:35:59.305" v="963" actId="1076"/>
          <ac:spMkLst>
            <pc:docMk/>
            <pc:sldMk cId="3084553315" sldId="302"/>
            <ac:spMk id="16" creationId="{7F7516BD-BB61-0642-0B49-449C41D7B30F}"/>
          </ac:spMkLst>
        </pc:spChg>
        <pc:spChg chg="add mod">
          <ac:chgData name="Oliver Fenwick" userId="0c5d4048-a6dc-436b-8b54-fb23355dcd11" providerId="ADAL" clId="{D36941AC-D07B-44C5-8FE1-B24776B53546}" dt="2024-11-04T22:35:55.640" v="962" actId="1076"/>
          <ac:spMkLst>
            <pc:docMk/>
            <pc:sldMk cId="3084553315" sldId="302"/>
            <ac:spMk id="18" creationId="{E0311ED8-27A1-19AA-9357-3FEEE6ADCD03}"/>
          </ac:spMkLst>
        </pc:spChg>
        <pc:spChg chg="add mod">
          <ac:chgData name="Oliver Fenwick" userId="0c5d4048-a6dc-436b-8b54-fb23355dcd11" providerId="ADAL" clId="{D36941AC-D07B-44C5-8FE1-B24776B53546}" dt="2024-11-04T22:35:59.305" v="963" actId="1076"/>
          <ac:spMkLst>
            <pc:docMk/>
            <pc:sldMk cId="3084553315" sldId="302"/>
            <ac:spMk id="20" creationId="{9E935F41-4185-6DCF-3B8B-8B50E99A5575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21" creationId="{D37BA027-20D1-7844-2962-CA30BDB473E4}"/>
          </ac:spMkLst>
        </pc:spChg>
        <pc:spChg chg="add mod">
          <ac:chgData name="Oliver Fenwick" userId="0c5d4048-a6dc-436b-8b54-fb23355dcd11" providerId="ADAL" clId="{D36941AC-D07B-44C5-8FE1-B24776B53546}" dt="2024-11-04T22:35:59.305" v="963" actId="1076"/>
          <ac:spMkLst>
            <pc:docMk/>
            <pc:sldMk cId="3084553315" sldId="302"/>
            <ac:spMk id="22" creationId="{70B58A23-1F9B-BB15-30A4-9460B7FD928F}"/>
          </ac:spMkLst>
        </pc:spChg>
        <pc:spChg chg="add mod">
          <ac:chgData name="Oliver Fenwick" userId="0c5d4048-a6dc-436b-8b54-fb23355dcd11" providerId="ADAL" clId="{D36941AC-D07B-44C5-8FE1-B24776B53546}" dt="2024-11-04T22:35:55.640" v="962" actId="1076"/>
          <ac:spMkLst>
            <pc:docMk/>
            <pc:sldMk cId="3084553315" sldId="302"/>
            <ac:spMk id="23" creationId="{1DC26D57-2195-D83F-501F-F3F33FA93660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25" creationId="{7CDCB6E2-CB65-00FA-EFF8-987334CE94A9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27" creationId="{4C3F0F93-D3F0-8C70-CDF9-7BF313845F88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31" creationId="{3CF30B3C-A6DA-A6E7-B31A-47EBF44D7D71}"/>
          </ac:spMkLst>
        </pc:spChg>
        <pc:spChg chg="del">
          <ac:chgData name="Oliver Fenwick" userId="0c5d4048-a6dc-436b-8b54-fb23355dcd11" providerId="ADAL" clId="{D36941AC-D07B-44C5-8FE1-B24776B53546}" dt="2024-11-04T22:32:10.999" v="861" actId="478"/>
          <ac:spMkLst>
            <pc:docMk/>
            <pc:sldMk cId="3084553315" sldId="302"/>
            <ac:spMk id="35" creationId="{2F9448E2-8F79-B57C-D8F8-7C95083C5D17}"/>
          </ac:spMkLst>
        </pc:spChg>
        <pc:spChg chg="mod">
          <ac:chgData name="Oliver Fenwick" userId="0c5d4048-a6dc-436b-8b54-fb23355dcd11" providerId="ADAL" clId="{D36941AC-D07B-44C5-8FE1-B24776B53546}" dt="2024-11-04T22:35:59.305" v="963" actId="1076"/>
          <ac:spMkLst>
            <pc:docMk/>
            <pc:sldMk cId="3084553315" sldId="302"/>
            <ac:spMk id="38" creationId="{A34C9644-4624-36A5-BD29-350FBE61D6EA}"/>
          </ac:spMkLst>
        </pc:spChg>
        <pc:spChg chg="mod">
          <ac:chgData name="Oliver Fenwick" userId="0c5d4048-a6dc-436b-8b54-fb23355dcd11" providerId="ADAL" clId="{D36941AC-D07B-44C5-8FE1-B24776B53546}" dt="2024-11-04T22:35:55.640" v="962" actId="1076"/>
          <ac:spMkLst>
            <pc:docMk/>
            <pc:sldMk cId="3084553315" sldId="302"/>
            <ac:spMk id="40" creationId="{98B76298-7274-82D2-9CEB-A7C70339CF2E}"/>
          </ac:spMkLst>
        </pc:spChg>
        <pc:spChg chg="del mod">
          <ac:chgData name="Oliver Fenwick" userId="0c5d4048-a6dc-436b-8b54-fb23355dcd11" providerId="ADAL" clId="{D36941AC-D07B-44C5-8FE1-B24776B53546}" dt="2024-11-04T22:35:52.041" v="961" actId="478"/>
          <ac:spMkLst>
            <pc:docMk/>
            <pc:sldMk cId="3084553315" sldId="302"/>
            <ac:spMk id="41" creationId="{6784870A-0A58-477C-F044-E75346057E00}"/>
          </ac:spMkLst>
        </pc:spChg>
        <pc:graphicFrameChg chg="add mod">
          <ac:chgData name="Oliver Fenwick" userId="0c5d4048-a6dc-436b-8b54-fb23355dcd11" providerId="ADAL" clId="{D36941AC-D07B-44C5-8FE1-B24776B53546}" dt="2024-11-04T22:31:25.009" v="852"/>
          <ac:graphicFrameMkLst>
            <pc:docMk/>
            <pc:sldMk cId="3084553315" sldId="302"/>
            <ac:graphicFrameMk id="2" creationId="{732147B8-1A81-A97D-BCD5-F6C443E6F2CD}"/>
          </ac:graphicFrameMkLst>
        </pc:graphicFrameChg>
        <pc:graphicFrameChg chg="add del mod">
          <ac:chgData name="Oliver Fenwick" userId="0c5d4048-a6dc-436b-8b54-fb23355dcd11" providerId="ADAL" clId="{D36941AC-D07B-44C5-8FE1-B24776B53546}" dt="2024-11-04T22:31:30.731" v="854" actId="478"/>
          <ac:graphicFrameMkLst>
            <pc:docMk/>
            <pc:sldMk cId="3084553315" sldId="302"/>
            <ac:graphicFrameMk id="8" creationId="{BDD8B46C-6485-166F-1191-CCAC31848EB7}"/>
          </ac:graphicFrameMkLst>
        </pc:graphicFrameChg>
      </pc:sldChg>
      <pc:sldChg chg="del">
        <pc:chgData name="Oliver Fenwick" userId="0c5d4048-a6dc-436b-8b54-fb23355dcd11" providerId="ADAL" clId="{D36941AC-D07B-44C5-8FE1-B24776B53546}" dt="2024-11-04T22:01:52.437" v="79" actId="47"/>
        <pc:sldMkLst>
          <pc:docMk/>
          <pc:sldMk cId="69702316" sldId="303"/>
        </pc:sldMkLst>
      </pc:sldChg>
      <pc:sldChg chg="addSp delSp modSp add mod">
        <pc:chgData name="Oliver Fenwick" userId="0c5d4048-a6dc-436b-8b54-fb23355dcd11" providerId="ADAL" clId="{D36941AC-D07B-44C5-8FE1-B24776B53546}" dt="2024-11-04T22:40:57.975" v="1053" actId="1076"/>
        <pc:sldMkLst>
          <pc:docMk/>
          <pc:sldMk cId="473842034" sldId="303"/>
        </pc:sldMkLst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3" creationId="{8CC49576-089A-334B-0AB1-0A3E439B16E3}"/>
          </ac:spMkLst>
        </pc:spChg>
        <pc:spChg chg="mod">
          <ac:chgData name="Oliver Fenwick" userId="0c5d4048-a6dc-436b-8b54-fb23355dcd11" providerId="ADAL" clId="{D36941AC-D07B-44C5-8FE1-B24776B53546}" dt="2024-11-04T22:36:31.223" v="972" actId="14100"/>
          <ac:spMkLst>
            <pc:docMk/>
            <pc:sldMk cId="473842034" sldId="303"/>
            <ac:spMk id="4" creationId="{37B7B75D-F244-7891-CE78-819953924D04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5" creationId="{E69D8021-118A-779B-C2E4-4D1A0F89BAE2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6" creationId="{F64F7DB0-9031-7315-7845-DBC19BC517B8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7" creationId="{1CDF7B21-36B5-1C64-414F-05DBEBC04D6E}"/>
          </ac:spMkLst>
        </pc:spChg>
        <pc:spChg chg="add mod">
          <ac:chgData name="Oliver Fenwick" userId="0c5d4048-a6dc-436b-8b54-fb23355dcd11" providerId="ADAL" clId="{D36941AC-D07B-44C5-8FE1-B24776B53546}" dt="2024-11-04T22:39:24.953" v="1021" actId="1076"/>
          <ac:spMkLst>
            <pc:docMk/>
            <pc:sldMk cId="473842034" sldId="303"/>
            <ac:spMk id="8" creationId="{9BAA1620-EBD9-15D2-C388-5D621CF43717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10" creationId="{66B965A7-8AE8-BEBC-64FA-BC75D4C0C635}"/>
          </ac:spMkLst>
        </pc:spChg>
        <pc:spChg chg="add mod">
          <ac:chgData name="Oliver Fenwick" userId="0c5d4048-a6dc-436b-8b54-fb23355dcd11" providerId="ADAL" clId="{D36941AC-D07B-44C5-8FE1-B24776B53546}" dt="2024-11-04T22:40:57.975" v="1053" actId="1076"/>
          <ac:spMkLst>
            <pc:docMk/>
            <pc:sldMk cId="473842034" sldId="303"/>
            <ac:spMk id="11" creationId="{9193121C-6A9D-1256-97C7-5FAF4FC0E338}"/>
          </ac:spMkLst>
        </pc:spChg>
        <pc:spChg chg="add mod">
          <ac:chgData name="Oliver Fenwick" userId="0c5d4048-a6dc-436b-8b54-fb23355dcd11" providerId="ADAL" clId="{D36941AC-D07B-44C5-8FE1-B24776B53546}" dt="2024-11-04T22:40:56.664" v="1052" actId="1076"/>
          <ac:spMkLst>
            <pc:docMk/>
            <pc:sldMk cId="473842034" sldId="303"/>
            <ac:spMk id="13" creationId="{B08A764E-3BC0-2964-C20F-92C6F55BDF3D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15" creationId="{E4669A8A-7D2C-2D29-1429-138985D12F4F}"/>
          </ac:spMkLst>
        </pc:spChg>
        <pc:spChg chg="add mod">
          <ac:chgData name="Oliver Fenwick" userId="0c5d4048-a6dc-436b-8b54-fb23355dcd11" providerId="ADAL" clId="{D36941AC-D07B-44C5-8FE1-B24776B53546}" dt="2024-11-04T22:40:11.337" v="1035" actId="1076"/>
          <ac:spMkLst>
            <pc:docMk/>
            <pc:sldMk cId="473842034" sldId="303"/>
            <ac:spMk id="16" creationId="{DF998B41-D937-7895-0B91-B8DCD5268F9D}"/>
          </ac:spMkLst>
        </pc:spChg>
        <pc:spChg chg="add mod">
          <ac:chgData name="Oliver Fenwick" userId="0c5d4048-a6dc-436b-8b54-fb23355dcd11" providerId="ADAL" clId="{D36941AC-D07B-44C5-8FE1-B24776B53546}" dt="2024-11-04T22:37:38.012" v="995" actId="1076"/>
          <ac:spMkLst>
            <pc:docMk/>
            <pc:sldMk cId="473842034" sldId="303"/>
            <ac:spMk id="18" creationId="{40E78D25-647C-4FEE-AB70-37AF9BA0B4E8}"/>
          </ac:spMkLst>
        </pc:spChg>
        <pc:spChg chg="add mod">
          <ac:chgData name="Oliver Fenwick" userId="0c5d4048-a6dc-436b-8b54-fb23355dcd11" providerId="ADAL" clId="{D36941AC-D07B-44C5-8FE1-B24776B53546}" dt="2024-11-04T22:40:06.281" v="1034" actId="1076"/>
          <ac:spMkLst>
            <pc:docMk/>
            <pc:sldMk cId="473842034" sldId="303"/>
            <ac:spMk id="20" creationId="{0560DBFA-EC24-37E8-8E9F-2F56C80C1328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21" creationId="{233E573B-7867-5EAC-04E8-22107342449D}"/>
          </ac:spMkLst>
        </pc:spChg>
        <pc:spChg chg="add mod">
          <ac:chgData name="Oliver Fenwick" userId="0c5d4048-a6dc-436b-8b54-fb23355dcd11" providerId="ADAL" clId="{D36941AC-D07B-44C5-8FE1-B24776B53546}" dt="2024-11-04T22:39:47.729" v="1028" actId="1076"/>
          <ac:spMkLst>
            <pc:docMk/>
            <pc:sldMk cId="473842034" sldId="303"/>
            <ac:spMk id="23" creationId="{41A3410D-1051-4ADE-4272-2777F4DA8CA9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25" creationId="{E12C08A5-3B61-D1F5-A625-521E35E5D3A2}"/>
          </ac:spMkLst>
        </pc:spChg>
        <pc:spChg chg="add del mod">
          <ac:chgData name="Oliver Fenwick" userId="0c5d4048-a6dc-436b-8b54-fb23355dcd11" providerId="ADAL" clId="{D36941AC-D07B-44C5-8FE1-B24776B53546}" dt="2024-11-04T22:39:55.738" v="1030" actId="478"/>
          <ac:spMkLst>
            <pc:docMk/>
            <pc:sldMk cId="473842034" sldId="303"/>
            <ac:spMk id="26" creationId="{AD9A8159-7864-1DEE-15B7-79BFCA453116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27" creationId="{82F56845-735F-FDF6-5DFA-CD12985611CE}"/>
          </ac:spMkLst>
        </pc:spChg>
        <pc:spChg chg="add mod">
          <ac:chgData name="Oliver Fenwick" userId="0c5d4048-a6dc-436b-8b54-fb23355dcd11" providerId="ADAL" clId="{D36941AC-D07B-44C5-8FE1-B24776B53546}" dt="2024-11-04T22:40:00.880" v="1032" actId="1076"/>
          <ac:spMkLst>
            <pc:docMk/>
            <pc:sldMk cId="473842034" sldId="303"/>
            <ac:spMk id="29" creationId="{3CBD815D-9F29-1043-5293-B06A7E8579E9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31" creationId="{47EA60B3-B232-9052-FB51-AA2D91EE97BC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35" creationId="{57A9A1D5-14C4-2393-0ECE-E9E1995676E2}"/>
          </ac:spMkLst>
        </pc:spChg>
        <pc:spChg chg="mod">
          <ac:chgData name="Oliver Fenwick" userId="0c5d4048-a6dc-436b-8b54-fb23355dcd11" providerId="ADAL" clId="{D36941AC-D07B-44C5-8FE1-B24776B53546}" dt="2024-11-04T22:40:50.344" v="1049" actId="14100"/>
          <ac:spMkLst>
            <pc:docMk/>
            <pc:sldMk cId="473842034" sldId="303"/>
            <ac:spMk id="38" creationId="{C3B8C094-5C99-154D-AE67-90331C5F59C1}"/>
          </ac:spMkLst>
        </pc:spChg>
        <pc:spChg chg="mod">
          <ac:chgData name="Oliver Fenwick" userId="0c5d4048-a6dc-436b-8b54-fb23355dcd11" providerId="ADAL" clId="{D36941AC-D07B-44C5-8FE1-B24776B53546}" dt="2024-11-04T22:40:29.496" v="1040" actId="14100"/>
          <ac:spMkLst>
            <pc:docMk/>
            <pc:sldMk cId="473842034" sldId="303"/>
            <ac:spMk id="40" creationId="{1A8F7866-C671-A223-1089-F7DC99E43B0C}"/>
          </ac:spMkLst>
        </pc:spChg>
        <pc:spChg chg="mod">
          <ac:chgData name="Oliver Fenwick" userId="0c5d4048-a6dc-436b-8b54-fb23355dcd11" providerId="ADAL" clId="{D36941AC-D07B-44C5-8FE1-B24776B53546}" dt="2024-11-04T22:40:39.705" v="1044" actId="14100"/>
          <ac:spMkLst>
            <pc:docMk/>
            <pc:sldMk cId="473842034" sldId="303"/>
            <ac:spMk id="41" creationId="{091B37CE-8B86-EC19-29A2-F36556A01B2F}"/>
          </ac:spMkLst>
        </pc:spChg>
        <pc:spChg chg="del">
          <ac:chgData name="Oliver Fenwick" userId="0c5d4048-a6dc-436b-8b54-fb23355dcd11" providerId="ADAL" clId="{D36941AC-D07B-44C5-8FE1-B24776B53546}" dt="2024-11-04T22:36:45.615" v="976" actId="478"/>
          <ac:spMkLst>
            <pc:docMk/>
            <pc:sldMk cId="473842034" sldId="303"/>
            <ac:spMk id="43" creationId="{600CFA9A-F060-B475-064A-1642076084B5}"/>
          </ac:spMkLst>
        </pc:spChg>
      </pc:sldChg>
      <pc:sldChg chg="new del">
        <pc:chgData name="Oliver Fenwick" userId="0c5d4048-a6dc-436b-8b54-fb23355dcd11" providerId="ADAL" clId="{D36941AC-D07B-44C5-8FE1-B24776B53546}" dt="2024-11-04T22:36:05.336" v="965" actId="680"/>
        <pc:sldMkLst>
          <pc:docMk/>
          <pc:sldMk cId="1893162117" sldId="303"/>
        </pc:sldMkLst>
      </pc:sldChg>
      <pc:sldChg chg="delSp modSp add mod">
        <pc:chgData name="Oliver Fenwick" userId="0c5d4048-a6dc-436b-8b54-fb23355dcd11" providerId="ADAL" clId="{D36941AC-D07B-44C5-8FE1-B24776B53546}" dt="2024-11-04T22:59:40.155" v="1063" actId="478"/>
        <pc:sldMkLst>
          <pc:docMk/>
          <pc:sldMk cId="93667845" sldId="304"/>
        </pc:sldMkLst>
        <pc:spChg chg="mod">
          <ac:chgData name="Oliver Fenwick" userId="0c5d4048-a6dc-436b-8b54-fb23355dcd11" providerId="ADAL" clId="{D36941AC-D07B-44C5-8FE1-B24776B53546}" dt="2024-11-04T22:59:36.382" v="1062"/>
          <ac:spMkLst>
            <pc:docMk/>
            <pc:sldMk cId="93667845" sldId="304"/>
            <ac:spMk id="6" creationId="{043D192D-42BC-E867-E19B-25A0CE0E869F}"/>
          </ac:spMkLst>
        </pc:spChg>
        <pc:spChg chg="del">
          <ac:chgData name="Oliver Fenwick" userId="0c5d4048-a6dc-436b-8b54-fb23355dcd11" providerId="ADAL" clId="{D36941AC-D07B-44C5-8FE1-B24776B53546}" dt="2024-11-04T22:59:40.155" v="1063" actId="478"/>
          <ac:spMkLst>
            <pc:docMk/>
            <pc:sldMk cId="93667845" sldId="304"/>
            <ac:spMk id="7" creationId="{8DF5DE39-E2ED-52D9-5A9B-0C40DB3BB794}"/>
          </ac:spMkLst>
        </pc:spChg>
      </pc:sldChg>
      <pc:sldChg chg="del">
        <pc:chgData name="Oliver Fenwick" userId="0c5d4048-a6dc-436b-8b54-fb23355dcd11" providerId="ADAL" clId="{D36941AC-D07B-44C5-8FE1-B24776B53546}" dt="2024-11-04T22:02:03.241" v="81" actId="47"/>
        <pc:sldMkLst>
          <pc:docMk/>
          <pc:sldMk cId="1196330511" sldId="304"/>
        </pc:sldMkLst>
      </pc:sldChg>
      <pc:sldChg chg="addSp delSp modSp add mod">
        <pc:chgData name="Oliver Fenwick" userId="0c5d4048-a6dc-436b-8b54-fb23355dcd11" providerId="ADAL" clId="{D36941AC-D07B-44C5-8FE1-B24776B53546}" dt="2024-11-04T23:09:09.650" v="1273" actId="478"/>
        <pc:sldMkLst>
          <pc:docMk/>
          <pc:sldMk cId="1269963724" sldId="305"/>
        </pc:sldMkLst>
        <pc:spChg chg="add del mod">
          <ac:chgData name="Oliver Fenwick" userId="0c5d4048-a6dc-436b-8b54-fb23355dcd11" providerId="ADAL" clId="{D36941AC-D07B-44C5-8FE1-B24776B53546}" dt="2024-11-04T23:00:56.825" v="1115" actId="478"/>
          <ac:spMkLst>
            <pc:docMk/>
            <pc:sldMk cId="1269963724" sldId="305"/>
            <ac:spMk id="3" creationId="{4A657B08-3AF4-5BF9-4360-CA0877FF4FD7}"/>
          </ac:spMkLst>
        </pc:spChg>
        <pc:spChg chg="mod">
          <ac:chgData name="Oliver Fenwick" userId="0c5d4048-a6dc-436b-8b54-fb23355dcd11" providerId="ADAL" clId="{D36941AC-D07B-44C5-8FE1-B24776B53546}" dt="2024-11-04T23:00:41.002" v="1112" actId="20577"/>
          <ac:spMkLst>
            <pc:docMk/>
            <pc:sldMk cId="1269963724" sldId="305"/>
            <ac:spMk id="4" creationId="{A43BD6D3-4254-D8B0-5A0E-300CBFC7AE49}"/>
          </ac:spMkLst>
        </pc:spChg>
        <pc:spChg chg="add del">
          <ac:chgData name="Oliver Fenwick" userId="0c5d4048-a6dc-436b-8b54-fb23355dcd11" providerId="ADAL" clId="{D36941AC-D07B-44C5-8FE1-B24776B53546}" dt="2024-11-04T23:01:08.546" v="1117" actId="22"/>
          <ac:spMkLst>
            <pc:docMk/>
            <pc:sldMk cId="1269963724" sldId="305"/>
            <ac:spMk id="6" creationId="{E00A8740-A0B7-0F4B-A741-8E64F8D2F149}"/>
          </ac:spMkLst>
        </pc:spChg>
        <pc:spChg chg="add del">
          <ac:chgData name="Oliver Fenwick" userId="0c5d4048-a6dc-436b-8b54-fb23355dcd11" providerId="ADAL" clId="{D36941AC-D07B-44C5-8FE1-B24776B53546}" dt="2024-11-04T23:01:10.804" v="1119" actId="22"/>
          <ac:spMkLst>
            <pc:docMk/>
            <pc:sldMk cId="1269963724" sldId="305"/>
            <ac:spMk id="8" creationId="{0A07CEE5-D0A3-A7E5-6C6B-2B10ABB9250E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9" creationId="{DD1B5392-D170-2236-522F-5AB19B9521BB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11" creationId="{673C734E-B232-3FBD-A2AD-D232875FAD4C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12" creationId="{1E460F3A-2A14-0B17-3F5C-29E2E40873CD}"/>
          </ac:spMkLst>
        </pc:spChg>
        <pc:spChg chg="add mod">
          <ac:chgData name="Oliver Fenwick" userId="0c5d4048-a6dc-436b-8b54-fb23355dcd11" providerId="ADAL" clId="{D36941AC-D07B-44C5-8FE1-B24776B53546}" dt="2024-11-04T23:03:02.110" v="1157" actId="1076"/>
          <ac:spMkLst>
            <pc:docMk/>
            <pc:sldMk cId="1269963724" sldId="305"/>
            <ac:spMk id="13" creationId="{527BD526-12F6-B5BF-B0EE-ADF8CDB6D26E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14" creationId="{D519A4BB-8997-0126-5252-45F9E01E5338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16" creationId="{5DBD9306-3137-1F86-9279-D9667E9AF9B8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17" creationId="{BADCDBDA-A637-6BF9-C22A-59CFD8AD2290}"/>
          </ac:spMkLst>
        </pc:spChg>
        <pc:spChg chg="add del mod">
          <ac:chgData name="Oliver Fenwick" userId="0c5d4048-a6dc-436b-8b54-fb23355dcd11" providerId="ADAL" clId="{D36941AC-D07B-44C5-8FE1-B24776B53546}" dt="2024-11-04T23:01:29.841" v="1127" actId="22"/>
          <ac:spMkLst>
            <pc:docMk/>
            <pc:sldMk cId="1269963724" sldId="305"/>
            <ac:spMk id="18" creationId="{D9112A5E-0DE1-1BCF-666B-8C5F770A1028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19" creationId="{E181DCD8-051D-479B-20FE-9369FFEDBA29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21" creationId="{4D0B6083-D8CF-6E49-2DDF-627AF8E75F16}"/>
          </ac:spMkLst>
        </pc:spChg>
        <pc:spChg chg="add del">
          <ac:chgData name="Oliver Fenwick" userId="0c5d4048-a6dc-436b-8b54-fb23355dcd11" providerId="ADAL" clId="{D36941AC-D07B-44C5-8FE1-B24776B53546}" dt="2024-11-04T23:01:32.037" v="1129" actId="22"/>
          <ac:spMkLst>
            <pc:docMk/>
            <pc:sldMk cId="1269963724" sldId="305"/>
            <ac:spMk id="22" creationId="{F0BFDBCC-0509-9C8C-4CD5-712B058EB78B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23" creationId="{100C7E68-6C0A-D2CA-DBC1-8ADDDDCF0850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25" creationId="{14EB70E7-E32E-62DC-6FBF-627F58D5F7D5}"/>
          </ac:spMkLst>
        </pc:spChg>
        <pc:spChg chg="add mod">
          <ac:chgData name="Oliver Fenwick" userId="0c5d4048-a6dc-436b-8b54-fb23355dcd11" providerId="ADAL" clId="{D36941AC-D07B-44C5-8FE1-B24776B53546}" dt="2024-11-04T23:07:16.819" v="1219" actId="1076"/>
          <ac:spMkLst>
            <pc:docMk/>
            <pc:sldMk cId="1269963724" sldId="305"/>
            <ac:spMk id="26" creationId="{879560ED-1899-5ACC-6CC9-C2D320822AFB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27" creationId="{725E427D-968D-2212-CB28-86E7306A0A55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29" creationId="{CE11B58B-596C-4628-D9EC-AF888263824B}"/>
          </ac:spMkLst>
        </pc:spChg>
        <pc:spChg chg="add mod">
          <ac:chgData name="Oliver Fenwick" userId="0c5d4048-a6dc-436b-8b54-fb23355dcd11" providerId="ADAL" clId="{D36941AC-D07B-44C5-8FE1-B24776B53546}" dt="2024-11-04T23:07:16.819" v="1219" actId="1076"/>
          <ac:spMkLst>
            <pc:docMk/>
            <pc:sldMk cId="1269963724" sldId="305"/>
            <ac:spMk id="30" creationId="{8E451AC2-C828-C58A-86CF-7C2A39986EDE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31" creationId="{30C3DA57-4ADE-6CD5-9AA3-B1D6C6E94335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33" creationId="{777A947D-7705-B2DD-8759-FCF3FD65A195}"/>
          </ac:spMkLst>
        </pc:spChg>
        <pc:spChg chg="add mod">
          <ac:chgData name="Oliver Fenwick" userId="0c5d4048-a6dc-436b-8b54-fb23355dcd11" providerId="ADAL" clId="{D36941AC-D07B-44C5-8FE1-B24776B53546}" dt="2024-11-04T23:03:17.269" v="1161" actId="1076"/>
          <ac:spMkLst>
            <pc:docMk/>
            <pc:sldMk cId="1269963724" sldId="305"/>
            <ac:spMk id="34" creationId="{62BFEEB2-4760-A1CC-3A8C-668F360D360F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35" creationId="{70821660-93AD-A916-9E7E-020EF8E230C2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37" creationId="{893C95A3-2E3F-19E7-3675-640FBC003F56}"/>
          </ac:spMkLst>
        </pc:spChg>
        <pc:spChg chg="add mod">
          <ac:chgData name="Oliver Fenwick" userId="0c5d4048-a6dc-436b-8b54-fb23355dcd11" providerId="ADAL" clId="{D36941AC-D07B-44C5-8FE1-B24776B53546}" dt="2024-11-04T23:03:18.998" v="1162" actId="1076"/>
          <ac:spMkLst>
            <pc:docMk/>
            <pc:sldMk cId="1269963724" sldId="305"/>
            <ac:spMk id="38" creationId="{B046CA88-C6A7-507D-F349-7F29B399E687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39" creationId="{133924FD-D221-E34D-141C-875C4C885CA4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40" creationId="{A8EA70E6-A29F-843D-A9C5-14A5C78AF963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41" creationId="{03C96C6D-A7F3-65B8-2C82-021B9F307739}"/>
          </ac:spMkLst>
        </pc:spChg>
        <pc:spChg chg="add mod">
          <ac:chgData name="Oliver Fenwick" userId="0c5d4048-a6dc-436b-8b54-fb23355dcd11" providerId="ADAL" clId="{D36941AC-D07B-44C5-8FE1-B24776B53546}" dt="2024-11-04T23:02:58.871" v="1156" actId="14100"/>
          <ac:spMkLst>
            <pc:docMk/>
            <pc:sldMk cId="1269963724" sldId="305"/>
            <ac:spMk id="43" creationId="{B2170366-65ED-C901-7650-5AE86D38272F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45" creationId="{7097D37E-537A-50FD-7BF0-2E39C26E3E6F}"/>
          </ac:spMkLst>
        </pc:spChg>
        <pc:spChg chg="add mod">
          <ac:chgData name="Oliver Fenwick" userId="0c5d4048-a6dc-436b-8b54-fb23355dcd11" providerId="ADAL" clId="{D36941AC-D07B-44C5-8FE1-B24776B53546}" dt="2024-11-04T23:07:26.252" v="1221" actId="1076"/>
          <ac:spMkLst>
            <pc:docMk/>
            <pc:sldMk cId="1269963724" sldId="305"/>
            <ac:spMk id="46" creationId="{D2E8B372-BF20-00B3-E0E4-A53C807240E7}"/>
          </ac:spMkLst>
        </pc:spChg>
        <pc:spChg chg="del mod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48" creationId="{D3D77A16-4A54-16DC-037A-DB5894569373}"/>
          </ac:spMkLst>
        </pc:spChg>
        <pc:spChg chg="del mod">
          <ac:chgData name="Oliver Fenwick" userId="0c5d4048-a6dc-436b-8b54-fb23355dcd11" providerId="ADAL" clId="{D36941AC-D07B-44C5-8FE1-B24776B53546}" dt="2024-11-04T23:09:08.683" v="1271" actId="478"/>
          <ac:spMkLst>
            <pc:docMk/>
            <pc:sldMk cId="1269963724" sldId="305"/>
            <ac:spMk id="49" creationId="{34417A80-9FAC-47E2-B86F-861E3216F8F7}"/>
          </ac:spMkLst>
        </pc:spChg>
        <pc:spChg chg="del mod">
          <ac:chgData name="Oliver Fenwick" userId="0c5d4048-a6dc-436b-8b54-fb23355dcd11" providerId="ADAL" clId="{D36941AC-D07B-44C5-8FE1-B24776B53546}" dt="2024-11-04T23:09:09.650" v="1273" actId="478"/>
          <ac:spMkLst>
            <pc:docMk/>
            <pc:sldMk cId="1269963724" sldId="305"/>
            <ac:spMk id="50" creationId="{B8ACD614-D1F5-131C-43E3-C51FF2CAB0B7}"/>
          </ac:spMkLst>
        </pc:spChg>
        <pc:spChg chg="del mod">
          <ac:chgData name="Oliver Fenwick" userId="0c5d4048-a6dc-436b-8b54-fb23355dcd11" providerId="ADAL" clId="{D36941AC-D07B-44C5-8FE1-B24776B53546}" dt="2024-11-04T23:09:08.122" v="1270" actId="478"/>
          <ac:spMkLst>
            <pc:docMk/>
            <pc:sldMk cId="1269963724" sldId="305"/>
            <ac:spMk id="51" creationId="{ECD878B3-B2E4-8300-957D-6F9C58E72BB2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52" creationId="{D20E29AB-3B7B-0C24-25A0-54782BB6E211}"/>
          </ac:spMkLst>
        </pc:spChg>
        <pc:spChg chg="add mod">
          <ac:chgData name="Oliver Fenwick" userId="0c5d4048-a6dc-436b-8b54-fb23355dcd11" providerId="ADAL" clId="{D36941AC-D07B-44C5-8FE1-B24776B53546}" dt="2024-11-04T23:05:14.765" v="1188" actId="1076"/>
          <ac:spMkLst>
            <pc:docMk/>
            <pc:sldMk cId="1269963724" sldId="305"/>
            <ac:spMk id="53" creationId="{E88C34D5-DD5A-C66B-2239-8BAC5BFCD039}"/>
          </ac:spMkLst>
        </pc:spChg>
        <pc:spChg chg="del">
          <ac:chgData name="Oliver Fenwick" userId="0c5d4048-a6dc-436b-8b54-fb23355dcd11" providerId="ADAL" clId="{D36941AC-D07B-44C5-8FE1-B24776B53546}" dt="2024-11-04T23:00:06.713" v="1070" actId="478"/>
          <ac:spMkLst>
            <pc:docMk/>
            <pc:sldMk cId="1269963724" sldId="305"/>
            <ac:spMk id="54" creationId="{D9948892-2337-766A-45ED-2D323B774837}"/>
          </ac:spMkLst>
        </pc:spChg>
        <pc:spChg chg="del mod">
          <ac:chgData name="Oliver Fenwick" userId="0c5d4048-a6dc-436b-8b54-fb23355dcd11" providerId="ADAL" clId="{D36941AC-D07B-44C5-8FE1-B24776B53546}" dt="2024-11-04T23:09:09.217" v="1272" actId="478"/>
          <ac:spMkLst>
            <pc:docMk/>
            <pc:sldMk cId="1269963724" sldId="305"/>
            <ac:spMk id="55" creationId="{4B1323CF-5B03-6279-75A8-17CC1860043C}"/>
          </ac:spMkLst>
        </pc:spChg>
        <pc:spChg chg="add mod">
          <ac:chgData name="Oliver Fenwick" userId="0c5d4048-a6dc-436b-8b54-fb23355dcd11" providerId="ADAL" clId="{D36941AC-D07B-44C5-8FE1-B24776B53546}" dt="2024-11-04T23:07:28.827" v="1222" actId="1076"/>
          <ac:spMkLst>
            <pc:docMk/>
            <pc:sldMk cId="1269963724" sldId="305"/>
            <ac:spMk id="57" creationId="{60E98955-F412-8EF8-9F4C-B8819E4BA7E3}"/>
          </ac:spMkLst>
        </pc:spChg>
        <pc:spChg chg="add mod">
          <ac:chgData name="Oliver Fenwick" userId="0c5d4048-a6dc-436b-8b54-fb23355dcd11" providerId="ADAL" clId="{D36941AC-D07B-44C5-8FE1-B24776B53546}" dt="2024-11-04T23:07:31.955" v="1223" actId="1076"/>
          <ac:spMkLst>
            <pc:docMk/>
            <pc:sldMk cId="1269963724" sldId="305"/>
            <ac:spMk id="58" creationId="{12FB34C8-EA4F-3E88-C68B-948D77EF5638}"/>
          </ac:spMkLst>
        </pc:spChg>
      </pc:sldChg>
      <pc:sldChg chg="new del">
        <pc:chgData name="Oliver Fenwick" userId="0c5d4048-a6dc-436b-8b54-fb23355dcd11" providerId="ADAL" clId="{D36941AC-D07B-44C5-8FE1-B24776B53546}" dt="2024-11-04T23:08:27.025" v="1268" actId="47"/>
        <pc:sldMkLst>
          <pc:docMk/>
          <pc:sldMk cId="382404554" sldId="306"/>
        </pc:sldMkLst>
      </pc:sldChg>
      <pc:sldChg chg="addSp delSp modSp add mod">
        <pc:chgData name="Oliver Fenwick" userId="0c5d4048-a6dc-436b-8b54-fb23355dcd11" providerId="ADAL" clId="{D36941AC-D07B-44C5-8FE1-B24776B53546}" dt="2024-11-04T23:07:38.947" v="1225" actId="1076"/>
        <pc:sldMkLst>
          <pc:docMk/>
          <pc:sldMk cId="4264487904" sldId="307"/>
        </pc:sldMkLst>
        <pc:spChg chg="add mod">
          <ac:chgData name="Oliver Fenwick" userId="0c5d4048-a6dc-436b-8b54-fb23355dcd11" providerId="ADAL" clId="{D36941AC-D07B-44C5-8FE1-B24776B53546}" dt="2024-11-04T23:07:35.228" v="1224" actId="1076"/>
          <ac:spMkLst>
            <pc:docMk/>
            <pc:sldMk cId="4264487904" sldId="307"/>
            <ac:spMk id="3" creationId="{E3B3282D-69F6-21D6-BBDE-01073AA742FD}"/>
          </ac:spMkLst>
        </pc:spChg>
        <pc:spChg chg="mod">
          <ac:chgData name="Oliver Fenwick" userId="0c5d4048-a6dc-436b-8b54-fb23355dcd11" providerId="ADAL" clId="{D36941AC-D07B-44C5-8FE1-B24776B53546}" dt="2024-11-04T23:04:43.375" v="1179" actId="1076"/>
          <ac:spMkLst>
            <pc:docMk/>
            <pc:sldMk cId="4264487904" sldId="307"/>
            <ac:spMk id="4" creationId="{1FE39FAD-B6AC-11E1-7880-C50F17CAAF57}"/>
          </ac:spMkLst>
        </pc:spChg>
        <pc:spChg chg="add mod">
          <ac:chgData name="Oliver Fenwick" userId="0c5d4048-a6dc-436b-8b54-fb23355dcd11" providerId="ADAL" clId="{D36941AC-D07B-44C5-8FE1-B24776B53546}" dt="2024-11-04T23:05:39.797" v="1192" actId="14100"/>
          <ac:spMkLst>
            <pc:docMk/>
            <pc:sldMk cId="4264487904" sldId="307"/>
            <ac:spMk id="6" creationId="{AC4FE2CC-A1DB-3DC0-A59F-2CE2AB866EED}"/>
          </ac:spMkLst>
        </pc:spChg>
        <pc:spChg chg="add mod">
          <ac:chgData name="Oliver Fenwick" userId="0c5d4048-a6dc-436b-8b54-fb23355dcd11" providerId="ADAL" clId="{D36941AC-D07B-44C5-8FE1-B24776B53546}" dt="2024-11-04T23:07:38.947" v="1225" actId="1076"/>
          <ac:spMkLst>
            <pc:docMk/>
            <pc:sldMk cId="4264487904" sldId="307"/>
            <ac:spMk id="8" creationId="{C6AF6541-E543-4518-3540-09FA0229AFE3}"/>
          </ac:spMkLst>
        </pc:spChg>
        <pc:spChg chg="add mod">
          <ac:chgData name="Oliver Fenwick" userId="0c5d4048-a6dc-436b-8b54-fb23355dcd11" providerId="ADAL" clId="{D36941AC-D07B-44C5-8FE1-B24776B53546}" dt="2024-11-04T23:06:13.221" v="1199" actId="1076"/>
          <ac:spMkLst>
            <pc:docMk/>
            <pc:sldMk cId="4264487904" sldId="307"/>
            <ac:spMk id="10" creationId="{ACF4E4E8-B0A2-B67B-4050-1F4C7927B73C}"/>
          </ac:spMkLst>
        </pc:spChg>
        <pc:spChg chg="add mod">
          <ac:chgData name="Oliver Fenwick" userId="0c5d4048-a6dc-436b-8b54-fb23355dcd11" providerId="ADAL" clId="{D36941AC-D07B-44C5-8FE1-B24776B53546}" dt="2024-11-04T23:06:23.004" v="1202" actId="1076"/>
          <ac:spMkLst>
            <pc:docMk/>
            <pc:sldMk cId="4264487904" sldId="307"/>
            <ac:spMk id="12" creationId="{9C545E32-2C0D-71FC-B28F-6741033E2563}"/>
          </ac:spMkLst>
        </pc:spChg>
        <pc:spChg chg="del">
          <ac:chgData name="Oliver Fenwick" userId="0c5d4048-a6dc-436b-8b54-fb23355dcd11" providerId="ADAL" clId="{D36941AC-D07B-44C5-8FE1-B24776B53546}" dt="2024-11-04T23:04:45.853" v="1180" actId="478"/>
          <ac:spMkLst>
            <pc:docMk/>
            <pc:sldMk cId="4264487904" sldId="307"/>
            <ac:spMk id="13" creationId="{19E255AA-9758-4DE8-2BE3-7E299F8E7C2C}"/>
          </ac:spMkLst>
        </pc:spChg>
        <pc:spChg chg="add del">
          <ac:chgData name="Oliver Fenwick" userId="0c5d4048-a6dc-436b-8b54-fb23355dcd11" providerId="ADAL" clId="{D36941AC-D07B-44C5-8FE1-B24776B53546}" dt="2024-11-04T23:06:40.424" v="1204" actId="22"/>
          <ac:spMkLst>
            <pc:docMk/>
            <pc:sldMk cId="4264487904" sldId="307"/>
            <ac:spMk id="15" creationId="{D3BE2389-C7CA-B1D4-51D2-859B48C9D291}"/>
          </ac:spMkLst>
        </pc:spChg>
        <pc:spChg chg="add mod">
          <ac:chgData name="Oliver Fenwick" userId="0c5d4048-a6dc-436b-8b54-fb23355dcd11" providerId="ADAL" clId="{D36941AC-D07B-44C5-8FE1-B24776B53546}" dt="2024-11-04T23:07:00.111" v="1213" actId="21"/>
          <ac:spMkLst>
            <pc:docMk/>
            <pc:sldMk cId="4264487904" sldId="307"/>
            <ac:spMk id="17" creationId="{47A65C65-C417-056E-7C53-887D8E80A408}"/>
          </ac:spMkLst>
        </pc:spChg>
        <pc:spChg chg="add del mod">
          <ac:chgData name="Oliver Fenwick" userId="0c5d4048-a6dc-436b-8b54-fb23355dcd11" providerId="ADAL" clId="{D36941AC-D07B-44C5-8FE1-B24776B53546}" dt="2024-11-04T23:07:09.474" v="1216" actId="21"/>
          <ac:spMkLst>
            <pc:docMk/>
            <pc:sldMk cId="4264487904" sldId="307"/>
            <ac:spMk id="19" creationId="{12FB34C8-EA4F-3E88-C68B-948D77EF5638}"/>
          </ac:spMkLst>
        </pc:spChg>
        <pc:spChg chg="del">
          <ac:chgData name="Oliver Fenwick" userId="0c5d4048-a6dc-436b-8b54-fb23355dcd11" providerId="ADAL" clId="{D36941AC-D07B-44C5-8FE1-B24776B53546}" dt="2024-11-04T23:04:45.853" v="1180" actId="478"/>
          <ac:spMkLst>
            <pc:docMk/>
            <pc:sldMk cId="4264487904" sldId="307"/>
            <ac:spMk id="26" creationId="{DD729692-5820-7D00-0454-DFCEC72AAB47}"/>
          </ac:spMkLst>
        </pc:spChg>
        <pc:spChg chg="del">
          <ac:chgData name="Oliver Fenwick" userId="0c5d4048-a6dc-436b-8b54-fb23355dcd11" providerId="ADAL" clId="{D36941AC-D07B-44C5-8FE1-B24776B53546}" dt="2024-11-04T23:04:45.853" v="1180" actId="478"/>
          <ac:spMkLst>
            <pc:docMk/>
            <pc:sldMk cId="4264487904" sldId="307"/>
            <ac:spMk id="30" creationId="{DD18C6EE-2BF9-B6F7-BA47-5EDE7988915F}"/>
          </ac:spMkLst>
        </pc:spChg>
        <pc:spChg chg="del">
          <ac:chgData name="Oliver Fenwick" userId="0c5d4048-a6dc-436b-8b54-fb23355dcd11" providerId="ADAL" clId="{D36941AC-D07B-44C5-8FE1-B24776B53546}" dt="2024-11-04T23:04:45.853" v="1180" actId="478"/>
          <ac:spMkLst>
            <pc:docMk/>
            <pc:sldMk cId="4264487904" sldId="307"/>
            <ac:spMk id="34" creationId="{66166051-DDD0-A874-49BA-19AFBE7A186E}"/>
          </ac:spMkLst>
        </pc:spChg>
        <pc:spChg chg="del">
          <ac:chgData name="Oliver Fenwick" userId="0c5d4048-a6dc-436b-8b54-fb23355dcd11" providerId="ADAL" clId="{D36941AC-D07B-44C5-8FE1-B24776B53546}" dt="2024-11-04T23:04:45.853" v="1180" actId="478"/>
          <ac:spMkLst>
            <pc:docMk/>
            <pc:sldMk cId="4264487904" sldId="307"/>
            <ac:spMk id="38" creationId="{AACE5D4B-3616-256F-82CF-E89C1ABFF182}"/>
          </ac:spMkLst>
        </pc:spChg>
        <pc:spChg chg="del">
          <ac:chgData name="Oliver Fenwick" userId="0c5d4048-a6dc-436b-8b54-fb23355dcd11" providerId="ADAL" clId="{D36941AC-D07B-44C5-8FE1-B24776B53546}" dt="2024-11-04T23:04:45.853" v="1180" actId="478"/>
          <ac:spMkLst>
            <pc:docMk/>
            <pc:sldMk cId="4264487904" sldId="307"/>
            <ac:spMk id="43" creationId="{38F75D09-CA87-973D-75C1-96FC80A30C98}"/>
          </ac:spMkLst>
        </pc:spChg>
        <pc:spChg chg="del">
          <ac:chgData name="Oliver Fenwick" userId="0c5d4048-a6dc-436b-8b54-fb23355dcd11" providerId="ADAL" clId="{D36941AC-D07B-44C5-8FE1-B24776B53546}" dt="2024-11-04T23:04:45.853" v="1180" actId="478"/>
          <ac:spMkLst>
            <pc:docMk/>
            <pc:sldMk cId="4264487904" sldId="307"/>
            <ac:spMk id="46" creationId="{1AE2D2C5-4668-FBC2-0500-017D75D6B905}"/>
          </ac:spMkLst>
        </pc:spChg>
        <pc:spChg chg="del">
          <ac:chgData name="Oliver Fenwick" userId="0c5d4048-a6dc-436b-8b54-fb23355dcd11" providerId="ADAL" clId="{D36941AC-D07B-44C5-8FE1-B24776B53546}" dt="2024-11-04T23:04:47.093" v="1182" actId="478"/>
          <ac:spMkLst>
            <pc:docMk/>
            <pc:sldMk cId="4264487904" sldId="307"/>
            <ac:spMk id="49" creationId="{5FDB34D7-A009-9C5D-2283-CF7ED845C2EB}"/>
          </ac:spMkLst>
        </pc:spChg>
        <pc:spChg chg="del">
          <ac:chgData name="Oliver Fenwick" userId="0c5d4048-a6dc-436b-8b54-fb23355dcd11" providerId="ADAL" clId="{D36941AC-D07B-44C5-8FE1-B24776B53546}" dt="2024-11-04T23:04:48.090" v="1184" actId="478"/>
          <ac:spMkLst>
            <pc:docMk/>
            <pc:sldMk cId="4264487904" sldId="307"/>
            <ac:spMk id="50" creationId="{E5617C6B-48DD-9A1F-3A30-E68AD1D80653}"/>
          </ac:spMkLst>
        </pc:spChg>
        <pc:spChg chg="del">
          <ac:chgData name="Oliver Fenwick" userId="0c5d4048-a6dc-436b-8b54-fb23355dcd11" providerId="ADAL" clId="{D36941AC-D07B-44C5-8FE1-B24776B53546}" dt="2024-11-04T23:04:46.590" v="1181" actId="478"/>
          <ac:spMkLst>
            <pc:docMk/>
            <pc:sldMk cId="4264487904" sldId="307"/>
            <ac:spMk id="51" creationId="{DF71BD9B-F0DF-3C0F-29CE-3C87DDA52DD0}"/>
          </ac:spMkLst>
        </pc:spChg>
        <pc:spChg chg="del">
          <ac:chgData name="Oliver Fenwick" userId="0c5d4048-a6dc-436b-8b54-fb23355dcd11" providerId="ADAL" clId="{D36941AC-D07B-44C5-8FE1-B24776B53546}" dt="2024-11-04T23:04:47.598" v="1183" actId="478"/>
          <ac:spMkLst>
            <pc:docMk/>
            <pc:sldMk cId="4264487904" sldId="307"/>
            <ac:spMk id="55" creationId="{FB491436-33AE-058A-DA84-ABA0B4DAB188}"/>
          </ac:spMkLst>
        </pc:spChg>
      </pc:sldChg>
      <pc:sldChg chg="addSp delSp modSp new mod">
        <pc:chgData name="Oliver Fenwick" userId="0c5d4048-a6dc-436b-8b54-fb23355dcd11" providerId="ADAL" clId="{D36941AC-D07B-44C5-8FE1-B24776B53546}" dt="2024-11-04T23:08:36.285" v="1269" actId="255"/>
        <pc:sldMkLst>
          <pc:docMk/>
          <pc:sldMk cId="604720488" sldId="308"/>
        </pc:sldMkLst>
        <pc:spChg chg="del">
          <ac:chgData name="Oliver Fenwick" userId="0c5d4048-a6dc-436b-8b54-fb23355dcd11" providerId="ADAL" clId="{D36941AC-D07B-44C5-8FE1-B24776B53546}" dt="2024-11-04T23:08:10.907" v="1260" actId="478"/>
          <ac:spMkLst>
            <pc:docMk/>
            <pc:sldMk cId="604720488" sldId="308"/>
            <ac:spMk id="2" creationId="{E612F164-C659-37C3-F2FC-59AA46CF38FD}"/>
          </ac:spMkLst>
        </pc:spChg>
        <pc:spChg chg="del">
          <ac:chgData name="Oliver Fenwick" userId="0c5d4048-a6dc-436b-8b54-fb23355dcd11" providerId="ADAL" clId="{D36941AC-D07B-44C5-8FE1-B24776B53546}" dt="2024-11-04T23:08:12.334" v="1261" actId="478"/>
          <ac:spMkLst>
            <pc:docMk/>
            <pc:sldMk cId="604720488" sldId="308"/>
            <ac:spMk id="3" creationId="{B84404FA-31B0-0600-048F-28E6CA45B919}"/>
          </ac:spMkLst>
        </pc:spChg>
        <pc:spChg chg="mod">
          <ac:chgData name="Oliver Fenwick" userId="0c5d4048-a6dc-436b-8b54-fb23355dcd11" providerId="ADAL" clId="{D36941AC-D07B-44C5-8FE1-B24776B53546}" dt="2024-11-04T23:08:05.365" v="1258" actId="20577"/>
          <ac:spMkLst>
            <pc:docMk/>
            <pc:sldMk cId="604720488" sldId="308"/>
            <ac:spMk id="4" creationId="{F2A52408-47EE-140A-05FF-7E9AE30BB9BE}"/>
          </ac:spMkLst>
        </pc:spChg>
        <pc:spChg chg="del">
          <ac:chgData name="Oliver Fenwick" userId="0c5d4048-a6dc-436b-8b54-fb23355dcd11" providerId="ADAL" clId="{D36941AC-D07B-44C5-8FE1-B24776B53546}" dt="2024-11-04T23:08:10.419" v="1259" actId="478"/>
          <ac:spMkLst>
            <pc:docMk/>
            <pc:sldMk cId="604720488" sldId="308"/>
            <ac:spMk id="5" creationId="{B0BB43D2-96B6-BB4A-AD0F-A9CBDE0A7742}"/>
          </ac:spMkLst>
        </pc:spChg>
        <pc:spChg chg="add del">
          <ac:chgData name="Oliver Fenwick" userId="0c5d4048-a6dc-436b-8b54-fb23355dcd11" providerId="ADAL" clId="{D36941AC-D07B-44C5-8FE1-B24776B53546}" dt="2024-11-04T23:08:19.656" v="1263" actId="22"/>
          <ac:spMkLst>
            <pc:docMk/>
            <pc:sldMk cId="604720488" sldId="308"/>
            <ac:spMk id="7" creationId="{CB23024A-0B1A-4D74-6158-061CCE401142}"/>
          </ac:spMkLst>
        </pc:spChg>
        <pc:spChg chg="add del">
          <ac:chgData name="Oliver Fenwick" userId="0c5d4048-a6dc-436b-8b54-fb23355dcd11" providerId="ADAL" clId="{D36941AC-D07B-44C5-8FE1-B24776B53546}" dt="2024-11-04T23:08:21.150" v="1265" actId="22"/>
          <ac:spMkLst>
            <pc:docMk/>
            <pc:sldMk cId="604720488" sldId="308"/>
            <ac:spMk id="9" creationId="{9209C21C-9D96-3099-2455-1487792728F8}"/>
          </ac:spMkLst>
        </pc:spChg>
        <pc:spChg chg="add mod">
          <ac:chgData name="Oliver Fenwick" userId="0c5d4048-a6dc-436b-8b54-fb23355dcd11" providerId="ADAL" clId="{D36941AC-D07B-44C5-8FE1-B24776B53546}" dt="2024-11-04T23:08:36.285" v="1269" actId="255"/>
          <ac:spMkLst>
            <pc:docMk/>
            <pc:sldMk cId="604720488" sldId="308"/>
            <ac:spMk id="11" creationId="{CA7A79D5-547D-9C91-DE1D-9EDF5EFF72D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0859996977948773"/>
          <c:y val="1.44672627373674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5009355875836059E-2"/>
          <c:y val="0.13986788302602043"/>
          <c:w val="0.67931177666812181"/>
          <c:h val="0.7602155399221592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A9-4D25-9A08-E785591F912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A9-4D25-9A08-E785591F912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A9-4D25-9A08-E785591F91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A9-4D25-9A08-E785591F912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A9-4D25-9A08-E785591F912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A9-4D25-9A08-E785591F912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A9-4D25-9A08-E785591F912F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8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CA9-4D25-9A08-E785591F91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4"/>
      </c:doughnut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9977572318967052"/>
          <c:y val="0.1928179891354784"/>
          <c:w val="0.30022436435136202"/>
          <c:h val="0.65283604829086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4416114174553275"/>
          <c:y val="1.40625433274614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7531567990058079E-2"/>
          <c:y val="0.11931885404850991"/>
          <c:w val="0.63197913902634784"/>
          <c:h val="0.6530898773914934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1-495A-8996-44DF7C239E0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1-495A-8996-44DF7C239E0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1-495A-8996-44DF7C239E0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1-495A-8996-44DF7C239E0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51-495A-8996-44DF7C239E0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151-495A-8996-44DF7C239E0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151-495A-8996-44DF7C239E04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0.5</c:v>
                </c:pt>
                <c:pt idx="1">
                  <c:v>1.5</c:v>
                </c:pt>
                <c:pt idx="2">
                  <c:v>2.5</c:v>
                </c:pt>
                <c:pt idx="3">
                  <c:v>3.5</c:v>
                </c:pt>
                <c:pt idx="4">
                  <c:v>4.5</c:v>
                </c:pt>
                <c:pt idx="5">
                  <c:v>5.5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151-495A-8996-44DF7C239E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3237616"/>
        <c:axId val="774982448"/>
      </c:barChart>
      <c:valAx>
        <c:axId val="77498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056497372130657"/>
          <c:y val="0.23026675851480399"/>
          <c:w val="0.24631125718087762"/>
          <c:h val="0.60697960708651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>
              <a:defRPr sz="1400" b="0" i="0" u="none" strike="noStrike" kern="1200" spc="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400" b="1" i="0" dirty="0">
                <a:solidFill>
                  <a:srgbClr val="001B7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</a:p>
        </c:rich>
      </c:tx>
      <c:layout>
        <c:manualLayout>
          <c:xMode val="edge"/>
          <c:yMode val="edge"/>
          <c:x val="0.39648043799212601"/>
          <c:y val="1.40624991349348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1400" b="0" i="0" u="none" strike="noStrike" kern="1200" spc="0" baseline="0">
              <a:solidFill>
                <a:srgbClr val="001B7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017085530237922"/>
          <c:y val="0.11931885404850991"/>
          <c:w val="0.59848297447332355"/>
          <c:h val="0.80052066313077841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79-46EC-ACD0-05064C0E4F1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79-46EC-ACD0-05064C0E4F1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79-46EC-ACD0-05064C0E4F1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79-46EC-ACD0-05064C0E4F1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E79-46EC-ACD0-05064C0E4F1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E79-46EC-ACD0-05064C0E4F1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E79-46EC-ACD0-05064C0E4F15}"/>
              </c:ext>
            </c:extLst>
          </c:dPt>
          <c:cat>
            <c:strRef>
              <c:f>Sheet1!$A$2:$A$8</c:f>
              <c:strCache>
                <c:ptCount val="7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E79-46EC-ACD0-05064C0E4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axId val="853237616"/>
        <c:axId val="774982448"/>
      </c:barChart>
      <c:valAx>
        <c:axId val="774982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Frutiger 55 Roman" pitchFamily="2" charset="0"/>
                <a:ea typeface="+mn-ea"/>
                <a:cs typeface="+mn-cs"/>
              </a:defRPr>
            </a:pPr>
            <a:endParaRPr lang="en-US"/>
          </a:p>
        </c:txPr>
        <c:crossAx val="853237616"/>
        <c:crosses val="autoZero"/>
        <c:crossBetween val="between"/>
      </c:valAx>
      <c:catAx>
        <c:axId val="853237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001B7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77498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1B7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2396512040726835"/>
          <c:y val="9.6391868962480462E-2"/>
          <c:w val="0.2760348679438433"/>
          <c:h val="0.809237306362179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001B71"/>
              </a:solidFill>
              <a:latin typeface="Frutiger 55 Roman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664FB5-82AF-48A4-80F1-9AEEE0DF4B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0742E-D5E1-4FF3-A442-958EA2A786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066F8-4FE9-4315-A56E-3EA256F5907F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F2F771-FAFF-4FF6-AE5C-96F43E8CB7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B88F3-0CB9-4921-9214-BFA9C4B808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73B9F-E786-4DE9-B054-AF2D3B642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115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D6F77-CFCE-A445-8E2C-54D16F9EECCC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42D00-D33B-6747-961F-9152114FB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03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Cover 1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401044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79950" y="1311276"/>
            <a:ext cx="4186238" cy="2791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79950" y="4176072"/>
            <a:ext cx="4186238" cy="879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00C9E275-0734-425E-938B-16131D4657E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38540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6C74048-C75E-FD4A-A2F0-C36E16C2A34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767512" y="1311276"/>
            <a:ext cx="2098675" cy="27737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2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2840F-CF0A-4B0C-876C-214741C519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180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195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D51F31A-86D2-8C4F-A1A9-C88372B37B39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4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39CEF63-09E5-47AB-B122-292E3DA7266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6447286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49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DE942392-5A1D-4B43-9FC3-CF83A59FC53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767513" y="1311275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767511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67513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767512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9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5E523E2-4C7B-424A-8715-BA3BD5E8B9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3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2098675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67513" y="1322601"/>
            <a:ext cx="2098675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3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67512" y="417795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216A11E-B4A5-4F26-9049-F166D72D62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232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text + image + ca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572001" y="1322602"/>
            <a:ext cx="4305300" cy="124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571999" y="2607606"/>
            <a:ext cx="4305302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572001" y="2874141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571999" y="4173000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25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778626" y="2877213"/>
            <a:ext cx="2098675" cy="124076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778624" y="4176072"/>
            <a:ext cx="2098676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1A76B9A-C73D-41F4-848B-7B422BD254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4288564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500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 column text + image + ca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102847" y="1322601"/>
            <a:ext cx="2763341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02847" y="4177950"/>
            <a:ext cx="2763341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B742EC7-0905-4619-9932-945C15BD9FB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144721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 marL="457200" indent="0">
              <a:buFont typeface="Arial" panose="020B0604020202020204" pitchFamily="34" charset="0"/>
              <a:buNone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9734A-FE59-489D-8235-3CE5E3DE21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86595" y="1311275"/>
            <a:ext cx="285455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719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column text +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496620" y="1309603"/>
            <a:ext cx="6380681" cy="2808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496620" y="4176072"/>
            <a:ext cx="638068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7C490C0-3F42-428E-9663-C0315B61F1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1262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9450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FA0FF9DD-FA38-C644-8804-531A719824B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87339" y="1322601"/>
            <a:ext cx="8578850" cy="27923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3461591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EBDDE399-7978-8146-B813-A0B3CFED1CC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79400" y="250826"/>
            <a:ext cx="8597901" cy="38671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="0" i="0">
                <a:solidFill>
                  <a:schemeClr val="tx2"/>
                </a:solidFill>
                <a:latin typeface="4 Text" pitchFamily="2" charset="77"/>
              </a:defRPr>
            </a:lvl1pPr>
          </a:lstStyle>
          <a:p>
            <a:r>
              <a:rPr lang="en-US" dirty="0"/>
              <a:t>Drag and drop image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8558A91-5849-F74E-9FFB-8BB3E3F86F0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87339" y="4177950"/>
            <a:ext cx="8578850" cy="8795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00" b="0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2pPr>
            <a:lvl3pPr marL="6858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3pPr>
            <a:lvl4pPr marL="10287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4pPr>
            <a:lvl5pPr marL="1371600" indent="0">
              <a:buNone/>
              <a:defRPr sz="1000">
                <a:solidFill>
                  <a:schemeClr val="accent5"/>
                </a:solidFill>
                <a:latin typeface="Channel 4 Chadwick" pitchFamily="2" charset="77"/>
              </a:defRPr>
            </a:lvl5pPr>
          </a:lstStyle>
          <a:p>
            <a:pPr lvl="0"/>
            <a:r>
              <a:rPr lang="en-US" dirty="0"/>
              <a:t>Click to edit caption: Arial Regular 10pt</a:t>
            </a:r>
          </a:p>
        </p:txBody>
      </p:sp>
    </p:spTree>
    <p:extLst>
      <p:ext uri="{BB962C8B-B14F-4D97-AF65-F5344CB8AC3E}">
        <p14:creationId xmlns:p14="http://schemas.microsoft.com/office/powerpoint/2010/main" val="243658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>
          <a:gsLst>
            <a:gs pos="12000">
              <a:srgbClr val="1C3D74"/>
            </a:gs>
            <a:gs pos="100000">
              <a:srgbClr val="2DB8C5"/>
            </a:gs>
          </a:gsLst>
          <a:lin ang="19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280325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203484" y="1234649"/>
            <a:ext cx="2219675" cy="1349665"/>
            <a:chOff x="1985262" y="1786188"/>
            <a:chExt cx="3594613" cy="25795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2DB8C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2DB8C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1"/>
              <a:ext cx="3594613" cy="864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2DB8C5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3299430" y="1210655"/>
            <a:ext cx="2156489" cy="1349665"/>
            <a:chOff x="1985262" y="1786188"/>
            <a:chExt cx="3594613" cy="2579532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8D378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6" cy="10321"/>
            </a:xfrm>
            <a:prstGeom prst="line">
              <a:avLst/>
            </a:prstGeom>
            <a:ln w="28575">
              <a:solidFill>
                <a:srgbClr val="8D378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8D3786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6395376" y="1210655"/>
            <a:ext cx="2184743" cy="1349665"/>
            <a:chOff x="1985262" y="1786188"/>
            <a:chExt cx="3594613" cy="2579532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5262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10746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4" cy="10321"/>
            </a:xfrm>
            <a:prstGeom prst="line">
              <a:avLst/>
            </a:prstGeom>
            <a:ln w="28575">
              <a:solidFill>
                <a:srgbClr val="10746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10746A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1800890" y="2785639"/>
            <a:ext cx="2268189" cy="1349665"/>
            <a:chOff x="1985262" y="1786188"/>
            <a:chExt cx="3594613" cy="2579532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4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F185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56871"/>
              <a:ext cx="3407805" cy="10321"/>
            </a:xfrm>
            <a:prstGeom prst="line">
              <a:avLst/>
            </a:prstGeom>
            <a:ln w="28575">
              <a:solidFill>
                <a:srgbClr val="F185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F18500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0557C50-0B31-9348-AF2A-301002B74889}"/>
              </a:ext>
            </a:extLst>
          </p:cNvPr>
          <p:cNvGrpSpPr/>
          <p:nvPr userDrawn="1"/>
        </p:nvGrpSpPr>
        <p:grpSpPr>
          <a:xfrm>
            <a:off x="4949634" y="2785639"/>
            <a:ext cx="2289366" cy="1349665"/>
            <a:chOff x="1985262" y="1786188"/>
            <a:chExt cx="3594613" cy="2579532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0759468-3783-DD45-AC2F-7E3842278B7D}"/>
                </a:ext>
              </a:extLst>
            </p:cNvPr>
            <p:cNvSpPr txBox="1"/>
            <p:nvPr/>
          </p:nvSpPr>
          <p:spPr>
            <a:xfrm>
              <a:off x="2401825" y="1786188"/>
              <a:ext cx="2677753" cy="147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b="1" dirty="0">
                  <a:solidFill>
                    <a:srgbClr val="73B82B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19%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499D1F6-6F64-E045-A629-F16A8AF17DEB}"/>
                </a:ext>
              </a:extLst>
            </p:cNvPr>
            <p:cNvCxnSpPr/>
            <p:nvPr/>
          </p:nvCxnSpPr>
          <p:spPr>
            <a:xfrm flipV="1">
              <a:off x="2114979" y="3271937"/>
              <a:ext cx="3407805" cy="10321"/>
            </a:xfrm>
            <a:prstGeom prst="line">
              <a:avLst/>
            </a:prstGeom>
            <a:ln w="28575">
              <a:solidFill>
                <a:srgbClr val="73B8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9D3155A-02B7-9146-95B9-2D706BFA7810}"/>
                </a:ext>
              </a:extLst>
            </p:cNvPr>
            <p:cNvSpPr txBox="1"/>
            <p:nvPr/>
          </p:nvSpPr>
          <p:spPr>
            <a:xfrm>
              <a:off x="1985262" y="3500872"/>
              <a:ext cx="3594613" cy="86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  <a:p>
              <a:pPr algn="ctr"/>
              <a:r>
                <a:rPr lang="en-US" sz="1400" dirty="0">
                  <a:solidFill>
                    <a:srgbClr val="73B82B"/>
                  </a:solidFill>
                  <a:latin typeface="Arial" panose="020B0604020202020204" pitchFamily="34" charset="0"/>
                  <a:ea typeface="Frutiger-Light" panose="02020603050405020304" pitchFamily="18" charset="77"/>
                  <a:cs typeface="Arial" panose="020B0604020202020204" pitchFamily="34" charset="0"/>
                </a:rPr>
                <a:t>Insert text Insert Text</a:t>
              </a:r>
            </a:p>
          </p:txBody>
        </p:sp>
      </p:grpSp>
      <p:sp>
        <p:nvSpPr>
          <p:cNvPr id="2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11096"/>
            <a:ext cx="8672097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</p:spTree>
    <p:extLst>
      <p:ext uri="{BB962C8B-B14F-4D97-AF65-F5344CB8AC3E}">
        <p14:creationId xmlns:p14="http://schemas.microsoft.com/office/powerpoint/2010/main" val="24768753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348A56A-D03E-7C4E-AE8E-F896E6A5A11B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86463332"/>
              </p:ext>
            </p:extLst>
          </p:nvPr>
        </p:nvGraphicFramePr>
        <p:xfrm>
          <a:off x="2925649" y="1218723"/>
          <a:ext cx="4923808" cy="314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91CD518-0B4F-4DDD-8245-74B5057E96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01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DE844C2-66A4-7347-BB76-EF1AA2EFEA8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544693725"/>
              </p:ext>
            </p:extLst>
          </p:nvPr>
        </p:nvGraphicFramePr>
        <p:xfrm>
          <a:off x="3380198" y="1259540"/>
          <a:ext cx="5003514" cy="3295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796BE319-1C15-41CC-A596-E46D2BF7CC7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132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F8E69A5-8A32-3B48-8662-8A79DC2E092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268563056"/>
              </p:ext>
            </p:extLst>
          </p:nvPr>
        </p:nvGraphicFramePr>
        <p:xfrm>
          <a:off x="2586555" y="1209354"/>
          <a:ext cx="5804951" cy="3027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20285F8-6946-46F6-9325-70AD32F1D6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7" y="1311275"/>
            <a:ext cx="229662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26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AFD6674-8208-4117-92B8-8BA50FAB180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66213361"/>
              </p:ext>
            </p:extLst>
          </p:nvPr>
        </p:nvGraphicFramePr>
        <p:xfrm>
          <a:off x="287338" y="168965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C3D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C3D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5AC98B-3184-4158-8DB1-FD0896BAEA5C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48348035"/>
              </p:ext>
            </p:extLst>
          </p:nvPr>
        </p:nvGraphicFramePr>
        <p:xfrm>
          <a:off x="287338" y="3153802"/>
          <a:ext cx="7137192" cy="110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532">
                  <a:extLst>
                    <a:ext uri="{9D8B030D-6E8A-4147-A177-3AD203B41FA5}">
                      <a16:colId xmlns:a16="http://schemas.microsoft.com/office/drawing/2014/main" val="3822116847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1796008628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879958063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650332254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3035283889"/>
                    </a:ext>
                  </a:extLst>
                </a:gridCol>
                <a:gridCol w="1189532">
                  <a:extLst>
                    <a:ext uri="{9D8B030D-6E8A-4147-A177-3AD203B41FA5}">
                      <a16:colId xmlns:a16="http://schemas.microsoft.com/office/drawing/2014/main" val="2593290401"/>
                    </a:ext>
                  </a:extLst>
                </a:gridCol>
              </a:tblGrid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>
                          <a:latin typeface="+mj-lt"/>
                        </a:rPr>
                        <a:t>XXXXXXXXXXXXX</a:t>
                      </a: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</a:t>
                      </a:r>
                      <a:endParaRPr lang="en-US" sz="800" dirty="0"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XXXXXXXXXXXXX</a:t>
                      </a:r>
                      <a:endParaRPr kumimoji="0" lang="en-US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2707" marR="32707" marT="49061" marB="49061" anchor="ctr">
                    <a:lnL w="12700" cmpd="sng">
                      <a:noFill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DB8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180098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255196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887121"/>
                  </a:ext>
                </a:extLst>
              </a:tr>
              <a:tr h="276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i="0" dirty="0" err="1">
                          <a:solidFill>
                            <a:schemeClr val="tx1"/>
                          </a:solidFill>
                          <a:latin typeface="+mj-lt"/>
                        </a:rPr>
                        <a:t>xxxxxxxxxx</a:t>
                      </a:r>
                      <a:endParaRPr lang="en-US" sz="8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2707" marR="32707" marT="49061" marB="49061" anchor="ctr">
                    <a:lnL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B8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91891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ABA65EC-BE67-47F1-855B-E0BFD2EA8C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</p:txBody>
      </p:sp>
    </p:spTree>
    <p:extLst>
      <p:ext uri="{BB962C8B-B14F-4D97-AF65-F5344CB8AC3E}">
        <p14:creationId xmlns:p14="http://schemas.microsoft.com/office/powerpoint/2010/main" val="38335702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gradFill>
          <a:gsLst>
            <a:gs pos="12000">
              <a:srgbClr val="1C3D74"/>
            </a:gs>
            <a:gs pos="100000">
              <a:srgbClr val="2DB8C5"/>
            </a:gs>
          </a:gsLst>
          <a:lin ang="19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4366041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_Logo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811C00-D549-464E-ADFA-3C1836754071}"/>
              </a:ext>
            </a:extLst>
          </p:cNvPr>
          <p:cNvSpPr txBox="1"/>
          <p:nvPr userDrawn="1"/>
        </p:nvSpPr>
        <p:spPr>
          <a:xfrm>
            <a:off x="3282511" y="1820461"/>
            <a:ext cx="2770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618E1B-5A44-4E1B-A474-1387E0916D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617" y="3108935"/>
            <a:ext cx="4309324" cy="146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927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End slide_Logo">
    <p:bg>
      <p:bgPr>
        <a:solidFill>
          <a:srgbClr val="1C3D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512189-E871-4BBB-AE9D-C7D99C0C22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617" y="1821673"/>
            <a:ext cx="4309324" cy="146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69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gradFill flip="none" rotWithShape="1">
          <a:gsLst>
            <a:gs pos="74000">
              <a:srgbClr val="10746A"/>
            </a:gs>
            <a:gs pos="18000">
              <a:srgbClr val="0096E3">
                <a:lumMod val="90000"/>
                <a:lumOff val="10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319369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gradFill flip="none" rotWithShape="1">
          <a:gsLst>
            <a:gs pos="0">
              <a:srgbClr val="73B82B">
                <a:lumMod val="88000"/>
                <a:lumOff val="12000"/>
              </a:srgbClr>
            </a:gs>
            <a:gs pos="97312">
              <a:srgbClr val="10746A"/>
            </a:gs>
            <a:gs pos="59000">
              <a:srgbClr val="10746A">
                <a:lumMod val="94000"/>
                <a:lumOff val="6000"/>
              </a:srgb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66077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gradFill>
          <a:gsLst>
            <a:gs pos="0">
              <a:srgbClr val="73B82B">
                <a:lumMod val="88000"/>
                <a:lumOff val="12000"/>
              </a:srgbClr>
            </a:gs>
            <a:gs pos="69000">
              <a:srgbClr val="2DB8C5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4187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bg>
      <p:bgPr>
        <a:gradFill flip="none" rotWithShape="1">
          <a:gsLst>
            <a:gs pos="85484">
              <a:srgbClr val="8D3786"/>
            </a:gs>
            <a:gs pos="19000">
              <a:srgbClr val="EC008C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105558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bg>
      <p:bgPr>
        <a:gradFill flip="none" rotWithShape="1">
          <a:gsLst>
            <a:gs pos="3226">
              <a:srgbClr val="8D3786"/>
            </a:gs>
            <a:gs pos="35000">
              <a:srgbClr val="8D3786"/>
            </a:gs>
            <a:gs pos="100000">
              <a:srgbClr val="F18500"/>
            </a:gs>
          </a:gsLst>
          <a:lin ang="19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page – </a:t>
            </a:r>
            <a:br>
              <a:rPr lang="en-US" dirty="0"/>
            </a:br>
            <a:r>
              <a:rPr lang="en-US" dirty="0"/>
              <a:t>Arial Bold 40pt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943598" y="2973637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Insert sub-heading / date</a:t>
            </a:r>
          </a:p>
        </p:txBody>
      </p:sp>
    </p:spTree>
    <p:extLst>
      <p:ext uri="{BB962C8B-B14F-4D97-AF65-F5344CB8AC3E}">
        <p14:creationId xmlns:p14="http://schemas.microsoft.com/office/powerpoint/2010/main" val="308686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8672097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86596" y="262396"/>
            <a:ext cx="8672097" cy="1036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1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slide title (up to 2 lines) – </a:t>
            </a:r>
            <a:br>
              <a:rPr lang="en-US" dirty="0"/>
            </a:br>
            <a:r>
              <a:rPr lang="en-US" dirty="0"/>
              <a:t>Arial Bold 25pt title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F9F98BB-2095-434E-97D1-3636B7E7563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6596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5C7A6F9-784D-428C-B9C4-650A70FFC0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80865" y="1311275"/>
            <a:ext cx="4277455" cy="2952750"/>
          </a:xfrm>
          <a:prstGeom prst="rect">
            <a:avLst/>
          </a:prstGeo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400">
                <a:solidFill>
                  <a:srgbClr val="1C3D74"/>
                </a:solidFill>
                <a:latin typeface="+mj-lt"/>
              </a:defRPr>
            </a:lvl1pPr>
            <a:lvl2pPr>
              <a:buFont typeface="Arial" panose="020B0604020202020204" pitchFamily="34" charset="0"/>
              <a:buChar char="-"/>
              <a:defRPr sz="1400">
                <a:solidFill>
                  <a:srgbClr val="1C3D74"/>
                </a:solidFill>
                <a:latin typeface="+mj-lt"/>
              </a:defRPr>
            </a:lvl2pPr>
            <a:lvl3pPr>
              <a:defRPr>
                <a:solidFill>
                  <a:srgbClr val="1C3D74"/>
                </a:solidFill>
                <a:latin typeface="+mj-lt"/>
              </a:defRPr>
            </a:lvl3pPr>
            <a:lvl4pPr>
              <a:defRPr>
                <a:solidFill>
                  <a:srgbClr val="1C3D74"/>
                </a:solidFill>
                <a:latin typeface="+mj-lt"/>
              </a:defRPr>
            </a:lvl4pPr>
            <a:lvl5pPr>
              <a:defRPr>
                <a:solidFill>
                  <a:srgbClr val="1C3D74"/>
                </a:solidFill>
                <a:latin typeface="+mj-lt"/>
              </a:defRPr>
            </a:lvl5pPr>
          </a:lstStyle>
          <a:p>
            <a:pPr marL="0" indent="0">
              <a:buNone/>
            </a:pPr>
            <a:r>
              <a:rPr lang="en-US" dirty="0"/>
              <a:t>Click to edit Master title style – Arial Regular 14pt</a:t>
            </a:r>
          </a:p>
          <a:p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>
              <a:defRPr/>
            </a:pPr>
            <a:r>
              <a:rPr lang="en-US" dirty="0"/>
              <a:t>Bullet points</a:t>
            </a:r>
          </a:p>
          <a:p>
            <a:pPr lvl="1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1C3D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Sub-bullet point</a:t>
            </a:r>
          </a:p>
        </p:txBody>
      </p:sp>
    </p:spTree>
    <p:extLst>
      <p:ext uri="{BB962C8B-B14F-4D97-AF65-F5344CB8AC3E}">
        <p14:creationId xmlns:p14="http://schemas.microsoft.com/office/powerpoint/2010/main" val="310220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1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0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1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9.xml"/><Relationship Id="rId16" Type="http://schemas.openxmlformats.org/officeDocument/2006/relationships/slideLayout" Target="../slideLayouts/slideLayout23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A670BE8-3C46-EF4F-BC90-6793A5222276}"/>
              </a:ext>
            </a:extLst>
          </p:cNvPr>
          <p:cNvCxnSpPr/>
          <p:nvPr userDrawn="1"/>
        </p:nvCxnSpPr>
        <p:spPr>
          <a:xfrm>
            <a:off x="298188" y="4830791"/>
            <a:ext cx="856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3E063E7-87EA-4663-8220-2FC2C3F170A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11" y="246413"/>
            <a:ext cx="2747744" cy="934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77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50" r:id="rId2"/>
    <p:sldLayoutId id="2147483765" r:id="rId3"/>
    <p:sldLayoutId id="2147483766" r:id="rId4"/>
    <p:sldLayoutId id="2147483767" r:id="rId5"/>
    <p:sldLayoutId id="2147483768" r:id="rId6"/>
    <p:sldLayoutId id="2147483769" r:id="rId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158" userDrawn="1">
          <p15:clr>
            <a:srgbClr val="F26B43"/>
          </p15:clr>
        </p15:guide>
        <p15:guide id="3" pos="176" userDrawn="1">
          <p15:clr>
            <a:srgbClr val="F26B43"/>
          </p15:clr>
        </p15:guide>
        <p15:guide id="4" orient="horz" pos="2981" userDrawn="1">
          <p15:clr>
            <a:srgbClr val="F26B43"/>
          </p15:clr>
        </p15:guide>
        <p15:guide id="5" pos="5585" userDrawn="1">
          <p15:clr>
            <a:srgbClr val="F26B43"/>
          </p15:clr>
        </p15:guide>
        <p15:guide id="6" orient="horz" pos="1620" userDrawn="1">
          <p15:clr>
            <a:srgbClr val="F26B43"/>
          </p15:clr>
        </p15:guide>
        <p15:guide id="7" orient="horz" pos="554" userDrawn="1">
          <p15:clr>
            <a:srgbClr val="F26B43"/>
          </p15:clr>
        </p15:guide>
        <p15:guide id="8" orient="horz" pos="690" userDrawn="1">
          <p15:clr>
            <a:srgbClr val="F26B43"/>
          </p15:clr>
        </p15:guide>
        <p15:guide id="9" orient="horz" pos="826" userDrawn="1">
          <p15:clr>
            <a:srgbClr val="F26B43"/>
          </p15:clr>
        </p15:guide>
        <p15:guide id="10" pos="2812" userDrawn="1">
          <p15:clr>
            <a:srgbClr val="F26B43"/>
          </p15:clr>
        </p15:guide>
        <p15:guide id="11" pos="2948" userDrawn="1">
          <p15:clr>
            <a:srgbClr val="F26B43"/>
          </p15:clr>
        </p15:guide>
        <p15:guide id="12" pos="1474" userDrawn="1">
          <p15:clr>
            <a:srgbClr val="F26B43"/>
          </p15:clr>
        </p15:guide>
        <p15:guide id="13" pos="4263" userDrawn="1">
          <p15:clr>
            <a:srgbClr val="F26B43"/>
          </p15:clr>
        </p15:guide>
        <p15:guide id="14" orient="horz" pos="2822" userDrawn="1">
          <p15:clr>
            <a:srgbClr val="F26B43"/>
          </p15:clr>
        </p15:guide>
        <p15:guide id="15" orient="horz" pos="275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3B30F1-BEAB-1D48-98D9-E0838B9BE6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/>
          <a:srcRect t="86937"/>
          <a:stretch/>
        </p:blipFill>
        <p:spPr>
          <a:xfrm>
            <a:off x="0" y="4471626"/>
            <a:ext cx="9144000" cy="67187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EFACAD1-D0A6-9749-A5C6-07C38D8E6F7D}"/>
              </a:ext>
            </a:extLst>
          </p:cNvPr>
          <p:cNvSpPr txBox="1"/>
          <p:nvPr userDrawn="1"/>
        </p:nvSpPr>
        <p:spPr>
          <a:xfrm>
            <a:off x="7926850" y="4846638"/>
            <a:ext cx="93933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A98891B2-5225-5C40-A770-7C3A43B5E5B1}" type="slidenum">
              <a:rPr lang="en-US" sz="900" b="0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900" b="0" i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81369D-3498-4CAD-80F9-355CEEA0D906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89" y="4516571"/>
            <a:ext cx="1592755" cy="54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  <p:sldLayoutId id="2147483883" r:id="rId17"/>
    <p:sldLayoutId id="214748388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86">
          <p15:clr>
            <a:srgbClr val="F26B43"/>
          </p15:clr>
        </p15:guide>
        <p15:guide id="2" pos="1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46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FUTURE SKILLS FOR ENGINEERS</a:t>
            </a:r>
          </a:p>
        </p:txBody>
      </p:sp>
    </p:spTree>
    <p:extLst>
      <p:ext uri="{BB962C8B-B14F-4D97-AF65-F5344CB8AC3E}">
        <p14:creationId xmlns:p14="http://schemas.microsoft.com/office/powerpoint/2010/main" val="2143892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8096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al 54">
            <a:extLst>
              <a:ext uri="{FF2B5EF4-FFF2-40B4-BE49-F238E27FC236}">
                <a16:creationId xmlns:a16="http://schemas.microsoft.com/office/drawing/2014/main" id="{E527468A-75A1-C1B5-72F9-D5331DBDB987}"/>
              </a:ext>
            </a:extLst>
          </p:cNvPr>
          <p:cNvSpPr/>
          <p:nvPr/>
        </p:nvSpPr>
        <p:spPr>
          <a:xfrm>
            <a:off x="186596" y="3605907"/>
            <a:ext cx="3248317" cy="900689"/>
          </a:xfrm>
          <a:prstGeom prst="ellipse">
            <a:avLst/>
          </a:prstGeom>
          <a:solidFill>
            <a:schemeClr val="accent2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BD6AAD9-E36E-0BD5-F2D0-46724548D558}"/>
              </a:ext>
            </a:extLst>
          </p:cNvPr>
          <p:cNvSpPr/>
          <p:nvPr/>
        </p:nvSpPr>
        <p:spPr>
          <a:xfrm>
            <a:off x="3068477" y="945932"/>
            <a:ext cx="5976812" cy="1898852"/>
          </a:xfrm>
          <a:prstGeom prst="ellipse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91D75E-42C1-7E17-D37A-BF1DCD1DAEA4}"/>
              </a:ext>
            </a:extLst>
          </p:cNvPr>
          <p:cNvSpPr/>
          <p:nvPr/>
        </p:nvSpPr>
        <p:spPr>
          <a:xfrm>
            <a:off x="4067504" y="3050629"/>
            <a:ext cx="4516820" cy="1663262"/>
          </a:xfrm>
          <a:prstGeom prst="ellipse">
            <a:avLst/>
          </a:prstGeom>
          <a:solidFill>
            <a:schemeClr val="accent6">
              <a:lumMod val="75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F0FA1C0D-4EB3-1A84-8A38-165BD3B12ADE}"/>
              </a:ext>
            </a:extLst>
          </p:cNvPr>
          <p:cNvSpPr/>
          <p:nvPr/>
        </p:nvSpPr>
        <p:spPr>
          <a:xfrm>
            <a:off x="0" y="1056721"/>
            <a:ext cx="2869324" cy="2422433"/>
          </a:xfrm>
          <a:prstGeom prst="ellipse">
            <a:avLst/>
          </a:prstGeom>
          <a:solidFill>
            <a:schemeClr val="accent1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BA60E-C793-442E-972B-D9190F35767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What technological developments will change the role of an engineer in the next 5 – 10 years? 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1AB553-EEB8-74AF-9DA8-4F7F66649C2E}"/>
              </a:ext>
            </a:extLst>
          </p:cNvPr>
          <p:cNvSpPr txBox="1"/>
          <p:nvPr/>
        </p:nvSpPr>
        <p:spPr>
          <a:xfrm>
            <a:off x="3488120" y="1229362"/>
            <a:ext cx="21677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Artificial intelligence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2E1CA6-F358-EA0E-C790-019E8B5EC00D}"/>
              </a:ext>
            </a:extLst>
          </p:cNvPr>
          <p:cNvSpPr txBox="1"/>
          <p:nvPr/>
        </p:nvSpPr>
        <p:spPr>
          <a:xfrm>
            <a:off x="186596" y="1521978"/>
            <a:ext cx="14583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Sustainability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4562B4-502F-671C-D0BB-D84D92885A23}"/>
              </a:ext>
            </a:extLst>
          </p:cNvPr>
          <p:cNvSpPr txBox="1"/>
          <p:nvPr/>
        </p:nvSpPr>
        <p:spPr>
          <a:xfrm>
            <a:off x="1191648" y="1277724"/>
            <a:ext cx="14583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On-shoring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18FF59-A634-0CDD-6D36-625F6005915D}"/>
              </a:ext>
            </a:extLst>
          </p:cNvPr>
          <p:cNvSpPr txBox="1"/>
          <p:nvPr/>
        </p:nvSpPr>
        <p:spPr>
          <a:xfrm>
            <a:off x="340000" y="4012059"/>
            <a:ext cx="16947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Lab on a chip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C12C70-683A-C82A-0C88-E094D7C40DC5}"/>
              </a:ext>
            </a:extLst>
          </p:cNvPr>
          <p:cNvSpPr txBox="1"/>
          <p:nvPr/>
        </p:nvSpPr>
        <p:spPr>
          <a:xfrm>
            <a:off x="3434913" y="1723182"/>
            <a:ext cx="29481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need for multi-discipline thinking 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C019C7-5E3A-5B67-0985-EECAAF3AA3D6}"/>
              </a:ext>
            </a:extLst>
          </p:cNvPr>
          <p:cNvSpPr txBox="1"/>
          <p:nvPr/>
        </p:nvSpPr>
        <p:spPr>
          <a:xfrm>
            <a:off x="5742680" y="1244560"/>
            <a:ext cx="29481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latin typeface="Aptos" panose="020B0004020202020204" pitchFamily="34" charset="0"/>
              </a:rPr>
              <a:t>Expansion of available information (accurate or otherwise)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02A0FC-3709-4BF6-4DCD-48E4B080FC64}"/>
              </a:ext>
            </a:extLst>
          </p:cNvPr>
          <p:cNvSpPr txBox="1"/>
          <p:nvPr/>
        </p:nvSpPr>
        <p:spPr>
          <a:xfrm>
            <a:off x="340000" y="2612943"/>
            <a:ext cx="23884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Additive manufacturing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0D03CC-BBDE-2384-DB26-D5DCC32DBD5F}"/>
              </a:ext>
            </a:extLst>
          </p:cNvPr>
          <p:cNvSpPr txBox="1"/>
          <p:nvPr/>
        </p:nvSpPr>
        <p:spPr>
          <a:xfrm>
            <a:off x="5263714" y="2265739"/>
            <a:ext cx="145831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Digital twins 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D55B2C-F2B8-6673-51C3-F2B4633403BE}"/>
              </a:ext>
            </a:extLst>
          </p:cNvPr>
          <p:cNvSpPr txBox="1"/>
          <p:nvPr/>
        </p:nvSpPr>
        <p:spPr>
          <a:xfrm>
            <a:off x="6079578" y="3775591"/>
            <a:ext cx="19706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Mechatronics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92D2A4-448E-9280-85A2-1F0EA95565CA}"/>
              </a:ext>
            </a:extLst>
          </p:cNvPr>
          <p:cNvSpPr txBox="1"/>
          <p:nvPr/>
        </p:nvSpPr>
        <p:spPr>
          <a:xfrm>
            <a:off x="6079578" y="3479154"/>
            <a:ext cx="8946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IoT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6D5521-E3FE-8037-0226-F63D33E0C2F7}"/>
              </a:ext>
            </a:extLst>
          </p:cNvPr>
          <p:cNvSpPr txBox="1"/>
          <p:nvPr/>
        </p:nvSpPr>
        <p:spPr>
          <a:xfrm>
            <a:off x="5259771" y="4165948"/>
            <a:ext cx="16396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AR/VR/MR/XR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F32767-FCFD-0583-28CC-DEAD742BC559}"/>
              </a:ext>
            </a:extLst>
          </p:cNvPr>
          <p:cNvSpPr txBox="1"/>
          <p:nvPr/>
        </p:nvSpPr>
        <p:spPr>
          <a:xfrm>
            <a:off x="5963308" y="1975085"/>
            <a:ext cx="23884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Data Science &amp; Analytics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71C9FD7-3AB6-2A71-621D-8BD2114AB731}"/>
              </a:ext>
            </a:extLst>
          </p:cNvPr>
          <p:cNvSpPr txBox="1"/>
          <p:nvPr/>
        </p:nvSpPr>
        <p:spPr>
          <a:xfrm>
            <a:off x="3529507" y="2138590"/>
            <a:ext cx="1734207" cy="307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Cloud Optimization </a:t>
            </a:r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61D0E3-0DB1-A408-B870-F93B81B76C85}"/>
              </a:ext>
            </a:extLst>
          </p:cNvPr>
          <p:cNvSpPr txBox="1"/>
          <p:nvPr/>
        </p:nvSpPr>
        <p:spPr>
          <a:xfrm>
            <a:off x="688218" y="2957470"/>
            <a:ext cx="17342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Energy Systems</a:t>
            </a:r>
            <a:endParaRPr lang="en-GB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C36BB23-ECC7-038C-F4B5-E5DD574F6D66}"/>
              </a:ext>
            </a:extLst>
          </p:cNvPr>
          <p:cNvSpPr txBox="1"/>
          <p:nvPr/>
        </p:nvSpPr>
        <p:spPr>
          <a:xfrm>
            <a:off x="114299" y="1983961"/>
            <a:ext cx="9735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Net Zero</a:t>
            </a:r>
            <a:endParaRPr lang="en-GB" sz="1400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E171D19-C79D-DC6B-4B64-8FC8527D6790}"/>
              </a:ext>
            </a:extLst>
          </p:cNvPr>
          <p:cNvSpPr txBox="1"/>
          <p:nvPr/>
        </p:nvSpPr>
        <p:spPr>
          <a:xfrm>
            <a:off x="1534239" y="1640028"/>
            <a:ext cx="6621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CCUS</a:t>
            </a:r>
            <a:endParaRPr lang="en-GB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268A01B-5054-EFF8-5222-A5C36A88A039}"/>
              </a:ext>
            </a:extLst>
          </p:cNvPr>
          <p:cNvSpPr txBox="1"/>
          <p:nvPr/>
        </p:nvSpPr>
        <p:spPr>
          <a:xfrm>
            <a:off x="321283" y="2330337"/>
            <a:ext cx="10464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Hydrogen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926A29-8B11-5297-7127-FDD7DFF54E67}"/>
              </a:ext>
            </a:extLst>
          </p:cNvPr>
          <p:cNvSpPr txBox="1"/>
          <p:nvPr/>
        </p:nvSpPr>
        <p:spPr>
          <a:xfrm>
            <a:off x="4908989" y="3336137"/>
            <a:ext cx="10543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Robotics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D39E62A-79D2-C9FD-4DF1-366BA91F6BC6}"/>
              </a:ext>
            </a:extLst>
          </p:cNvPr>
          <p:cNvSpPr txBox="1"/>
          <p:nvPr/>
        </p:nvSpPr>
        <p:spPr>
          <a:xfrm>
            <a:off x="6689596" y="3277476"/>
            <a:ext cx="10543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Cobotics</a:t>
            </a:r>
            <a:endParaRPr lang="en-GB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200FDFE-086D-83AB-2621-51CBB9AE37A0}"/>
              </a:ext>
            </a:extLst>
          </p:cNvPr>
          <p:cNvSpPr txBox="1"/>
          <p:nvPr/>
        </p:nvSpPr>
        <p:spPr>
          <a:xfrm>
            <a:off x="4331577" y="3779438"/>
            <a:ext cx="205740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Autonomous Control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D56F282-1D4D-1ACA-286D-B6F3B70CF336}"/>
              </a:ext>
            </a:extLst>
          </p:cNvPr>
          <p:cNvSpPr txBox="1"/>
          <p:nvPr/>
        </p:nvSpPr>
        <p:spPr>
          <a:xfrm>
            <a:off x="1250046" y="1919786"/>
            <a:ext cx="13415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Battery sustainability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5000586-0AFC-7C1E-9145-E2AC24345872}"/>
              </a:ext>
            </a:extLst>
          </p:cNvPr>
          <p:cNvSpPr txBox="1"/>
          <p:nvPr/>
        </p:nvSpPr>
        <p:spPr>
          <a:xfrm>
            <a:off x="711866" y="3718983"/>
            <a:ext cx="11981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Bioprinting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52C9143-8663-FB31-FF75-7B4054AFF111}"/>
              </a:ext>
            </a:extLst>
          </p:cNvPr>
          <p:cNvSpPr txBox="1"/>
          <p:nvPr/>
        </p:nvSpPr>
        <p:spPr>
          <a:xfrm>
            <a:off x="1534239" y="3932890"/>
            <a:ext cx="20874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Tissue Engineering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57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11C7E-E93C-F173-7E65-757B60C9C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>
            <a:extLst>
              <a:ext uri="{FF2B5EF4-FFF2-40B4-BE49-F238E27FC236}">
                <a16:creationId xmlns:a16="http://schemas.microsoft.com/office/drawing/2014/main" id="{A57C87FB-7C12-9DFF-3148-1486AC3D8E45}"/>
              </a:ext>
            </a:extLst>
          </p:cNvPr>
          <p:cNvSpPr/>
          <p:nvPr/>
        </p:nvSpPr>
        <p:spPr>
          <a:xfrm>
            <a:off x="3925614" y="766176"/>
            <a:ext cx="5131676" cy="1758007"/>
          </a:xfrm>
          <a:prstGeom prst="ellipse">
            <a:avLst/>
          </a:prstGeom>
          <a:solidFill>
            <a:schemeClr val="accent6">
              <a:lumMod val="75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E0A8635-1AAA-73F5-0EBA-C6286D822CA1}"/>
              </a:ext>
            </a:extLst>
          </p:cNvPr>
          <p:cNvSpPr/>
          <p:nvPr/>
        </p:nvSpPr>
        <p:spPr>
          <a:xfrm>
            <a:off x="86710" y="1937109"/>
            <a:ext cx="3507828" cy="1898852"/>
          </a:xfrm>
          <a:prstGeom prst="ellipse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84EC47F-8F00-B7F8-2CDB-E47F00CC071B}"/>
              </a:ext>
            </a:extLst>
          </p:cNvPr>
          <p:cNvSpPr/>
          <p:nvPr/>
        </p:nvSpPr>
        <p:spPr>
          <a:xfrm>
            <a:off x="3857261" y="3166107"/>
            <a:ext cx="4799108" cy="1211216"/>
          </a:xfrm>
          <a:prstGeom prst="ellipse">
            <a:avLst/>
          </a:prstGeom>
          <a:solidFill>
            <a:schemeClr val="accent1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BADCD-3970-5126-361E-76CEB8DFEB00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Which engineering roles will become more important in the future?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920005-2C4F-4CD5-4B19-EF531E9F9277}"/>
              </a:ext>
            </a:extLst>
          </p:cNvPr>
          <p:cNvSpPr txBox="1"/>
          <p:nvPr/>
        </p:nvSpPr>
        <p:spPr>
          <a:xfrm>
            <a:off x="5466870" y="904748"/>
            <a:ext cx="349053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Roles that bridge the gap between traditional engineering roles and the new AI-centred roles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B1EB7-24AB-1276-CC82-04EA60615500}"/>
              </a:ext>
            </a:extLst>
          </p:cNvPr>
          <p:cNvSpPr txBox="1"/>
          <p:nvPr/>
        </p:nvSpPr>
        <p:spPr>
          <a:xfrm>
            <a:off x="4084369" y="3716416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Roles related to sustainability, LCA, green technologies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0EE6C6-45DD-3397-78C9-6186E533DCC1}"/>
              </a:ext>
            </a:extLst>
          </p:cNvPr>
          <p:cNvSpPr txBox="1"/>
          <p:nvPr/>
        </p:nvSpPr>
        <p:spPr>
          <a:xfrm>
            <a:off x="4433837" y="3412765"/>
            <a:ext cx="309419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Additive manufacturing engineers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A8B924-F77D-3CD5-6706-5214D4C80CF3}"/>
              </a:ext>
            </a:extLst>
          </p:cNvPr>
          <p:cNvSpPr txBox="1"/>
          <p:nvPr/>
        </p:nvSpPr>
        <p:spPr>
          <a:xfrm>
            <a:off x="4256475" y="1675499"/>
            <a:ext cx="309419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Process engineers and mechanical engineers to develop/use digital twins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63DDB6-4E16-0DE7-823E-48D0B1754958}"/>
              </a:ext>
            </a:extLst>
          </p:cNvPr>
          <p:cNvSpPr txBox="1"/>
          <p:nvPr/>
        </p:nvSpPr>
        <p:spPr>
          <a:xfrm>
            <a:off x="874986" y="1318775"/>
            <a:ext cx="18445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Systems Integration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A10FE4-8C5B-3F2F-29AD-50A930B9D483}"/>
              </a:ext>
            </a:extLst>
          </p:cNvPr>
          <p:cNvSpPr txBox="1"/>
          <p:nvPr/>
        </p:nvSpPr>
        <p:spPr>
          <a:xfrm>
            <a:off x="441434" y="2939088"/>
            <a:ext cx="2822028" cy="315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Licensing Engineering (CAT A &amp; B)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4EECD5-A8FA-31F7-07E4-5225223B52C8}"/>
              </a:ext>
            </a:extLst>
          </p:cNvPr>
          <p:cNvSpPr txBox="1"/>
          <p:nvPr/>
        </p:nvSpPr>
        <p:spPr>
          <a:xfrm>
            <a:off x="186596" y="2575445"/>
            <a:ext cx="282202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Maintenance Engineering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BD1A659-9B08-4AD1-9169-4EED4EDB5470}"/>
              </a:ext>
            </a:extLst>
          </p:cNvPr>
          <p:cNvSpPr txBox="1"/>
          <p:nvPr/>
        </p:nvSpPr>
        <p:spPr>
          <a:xfrm>
            <a:off x="935458" y="2224102"/>
            <a:ext cx="1481959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Cyber Security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DF2AFF-C37D-EA96-F077-7D56F0759796}"/>
              </a:ext>
            </a:extLst>
          </p:cNvPr>
          <p:cNvSpPr txBox="1"/>
          <p:nvPr/>
        </p:nvSpPr>
        <p:spPr>
          <a:xfrm>
            <a:off x="2073165" y="3834724"/>
            <a:ext cx="20889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Nuclear Professionals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84B1188-6426-241F-DF12-5658938858E5}"/>
              </a:ext>
            </a:extLst>
          </p:cNvPr>
          <p:cNvSpPr txBox="1"/>
          <p:nvPr/>
        </p:nvSpPr>
        <p:spPr>
          <a:xfrm>
            <a:off x="1022168" y="3294498"/>
            <a:ext cx="2230821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NDT, QA/QC, HSSE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EDB9A4-BCFB-A283-0CF2-6680890BAABA}"/>
              </a:ext>
            </a:extLst>
          </p:cNvPr>
          <p:cNvSpPr txBox="1"/>
          <p:nvPr/>
        </p:nvSpPr>
        <p:spPr>
          <a:xfrm>
            <a:off x="6258910" y="2711411"/>
            <a:ext cx="2183524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(Bio)medical Engineering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670587C-0C1B-A205-2998-13D7F8C04119}"/>
              </a:ext>
            </a:extLst>
          </p:cNvPr>
          <p:cNvSpPr txBox="1"/>
          <p:nvPr/>
        </p:nvSpPr>
        <p:spPr>
          <a:xfrm>
            <a:off x="5413164" y="4049897"/>
            <a:ext cx="20889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Electric Vehicle roles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24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BF8404-9F2A-EE8B-CE15-37BA0CE0F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val 39">
            <a:extLst>
              <a:ext uri="{FF2B5EF4-FFF2-40B4-BE49-F238E27FC236}">
                <a16:creationId xmlns:a16="http://schemas.microsoft.com/office/drawing/2014/main" id="{98B76298-7274-82D2-9CEB-A7C70339CF2E}"/>
              </a:ext>
            </a:extLst>
          </p:cNvPr>
          <p:cNvSpPr/>
          <p:nvPr/>
        </p:nvSpPr>
        <p:spPr>
          <a:xfrm>
            <a:off x="402783" y="1362665"/>
            <a:ext cx="3061607" cy="2418169"/>
          </a:xfrm>
          <a:prstGeom prst="ellipse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34C9644-4624-36A5-BD29-350FBE61D6EA}"/>
              </a:ext>
            </a:extLst>
          </p:cNvPr>
          <p:cNvSpPr/>
          <p:nvPr/>
        </p:nvSpPr>
        <p:spPr>
          <a:xfrm>
            <a:off x="4256797" y="1399667"/>
            <a:ext cx="4203114" cy="2165088"/>
          </a:xfrm>
          <a:prstGeom prst="ellipse">
            <a:avLst/>
          </a:prstGeom>
          <a:solidFill>
            <a:schemeClr val="accent1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0EC46-EAD6-C6F7-D8F4-75AA9A3098A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Which engineering roles will become less important in the future?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89EE05-61A3-C6E7-DF02-4EB4E141CB07}"/>
              </a:ext>
            </a:extLst>
          </p:cNvPr>
          <p:cNvSpPr txBox="1"/>
          <p:nvPr/>
        </p:nvSpPr>
        <p:spPr>
          <a:xfrm>
            <a:off x="1370251" y="2090775"/>
            <a:ext cx="133486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Analog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A00719-BE33-E225-29FD-1B59B6BF992C}"/>
              </a:ext>
            </a:extLst>
          </p:cNvPr>
          <p:cNvSpPr txBox="1"/>
          <p:nvPr/>
        </p:nvSpPr>
        <p:spPr>
          <a:xfrm>
            <a:off x="557905" y="2482211"/>
            <a:ext cx="32371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Conventional Combustion roles 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7516BD-BB61-0642-0B49-449C41D7B30F}"/>
              </a:ext>
            </a:extLst>
          </p:cNvPr>
          <p:cNvSpPr txBox="1"/>
          <p:nvPr/>
        </p:nvSpPr>
        <p:spPr>
          <a:xfrm>
            <a:off x="4787840" y="2685751"/>
            <a:ext cx="35078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Traditional Data gathering  &amp; Analysis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311ED8-27A1-19AA-9357-3FEEE6ADCD03}"/>
              </a:ext>
            </a:extLst>
          </p:cNvPr>
          <p:cNvSpPr txBox="1"/>
          <p:nvPr/>
        </p:nvSpPr>
        <p:spPr>
          <a:xfrm>
            <a:off x="684089" y="3047056"/>
            <a:ext cx="28456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“Traditional” manufacturing 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935F41-4185-6DCF-3B8B-8B50E99A5575}"/>
              </a:ext>
            </a:extLst>
          </p:cNvPr>
          <p:cNvSpPr txBox="1"/>
          <p:nvPr/>
        </p:nvSpPr>
        <p:spPr>
          <a:xfrm>
            <a:off x="4868722" y="2204457"/>
            <a:ext cx="27512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Program / project management 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B58A23-1F9B-BB15-30A4-9460B7FD928F}"/>
              </a:ext>
            </a:extLst>
          </p:cNvPr>
          <p:cNvSpPr txBox="1"/>
          <p:nvPr/>
        </p:nvSpPr>
        <p:spPr>
          <a:xfrm>
            <a:off x="5541700" y="1514759"/>
            <a:ext cx="175665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(replaced by AI)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C26D57-2195-D83F-501F-F3F33FA93660}"/>
              </a:ext>
            </a:extLst>
          </p:cNvPr>
          <p:cNvSpPr txBox="1"/>
          <p:nvPr/>
        </p:nvSpPr>
        <p:spPr>
          <a:xfrm>
            <a:off x="937221" y="1551775"/>
            <a:ext cx="20384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(replaced by emerging technology)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553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D75D33-67BE-1AD8-4DD4-3152EA790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val 40">
            <a:extLst>
              <a:ext uri="{FF2B5EF4-FFF2-40B4-BE49-F238E27FC236}">
                <a16:creationId xmlns:a16="http://schemas.microsoft.com/office/drawing/2014/main" id="{091B37CE-8B86-EC19-29A2-F36556A01B2F}"/>
              </a:ext>
            </a:extLst>
          </p:cNvPr>
          <p:cNvSpPr/>
          <p:nvPr/>
        </p:nvSpPr>
        <p:spPr>
          <a:xfrm>
            <a:off x="42973" y="2656174"/>
            <a:ext cx="4529027" cy="1275044"/>
          </a:xfrm>
          <a:prstGeom prst="ellipse">
            <a:avLst/>
          </a:prstGeom>
          <a:solidFill>
            <a:schemeClr val="accent6">
              <a:lumMod val="75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1A8F7866-C671-A223-1089-F7DC99E43B0C}"/>
              </a:ext>
            </a:extLst>
          </p:cNvPr>
          <p:cNvSpPr/>
          <p:nvPr/>
        </p:nvSpPr>
        <p:spPr>
          <a:xfrm>
            <a:off x="556248" y="709666"/>
            <a:ext cx="4105127" cy="1499238"/>
          </a:xfrm>
          <a:prstGeom prst="ellipse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3B8C094-5C99-154D-AE67-90331C5F59C1}"/>
              </a:ext>
            </a:extLst>
          </p:cNvPr>
          <p:cNvSpPr/>
          <p:nvPr/>
        </p:nvSpPr>
        <p:spPr>
          <a:xfrm>
            <a:off x="4915340" y="2058242"/>
            <a:ext cx="3534697" cy="2375592"/>
          </a:xfrm>
          <a:prstGeom prst="ellipse">
            <a:avLst/>
          </a:prstGeom>
          <a:solidFill>
            <a:schemeClr val="accent1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B7B75D-F244-7891-CE78-819953924D0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6596" y="262396"/>
            <a:ext cx="8672097" cy="578791"/>
          </a:xfrm>
        </p:spPr>
        <p:txBody>
          <a:bodyPr/>
          <a:lstStyle/>
          <a:p>
            <a:r>
              <a:rPr lang="en-GB" dirty="0"/>
              <a:t>What skills gaps do you see emerging? (5 – 10 years)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AA1620-EBD9-15D2-C388-5D621CF43717}"/>
              </a:ext>
            </a:extLst>
          </p:cNvPr>
          <p:cNvSpPr txBox="1"/>
          <p:nvPr/>
        </p:nvSpPr>
        <p:spPr>
          <a:xfrm>
            <a:off x="1196068" y="880352"/>
            <a:ext cx="22921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Machine Learning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93121C-6A9D-1256-97C7-5FAF4FC0E338}"/>
              </a:ext>
            </a:extLst>
          </p:cNvPr>
          <p:cNvSpPr txBox="1"/>
          <p:nvPr/>
        </p:nvSpPr>
        <p:spPr>
          <a:xfrm>
            <a:off x="5607079" y="1003906"/>
            <a:ext cx="12797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Electronics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8A764E-3BC0-2964-C20F-92C6F55BDF3D}"/>
              </a:ext>
            </a:extLst>
          </p:cNvPr>
          <p:cNvSpPr txBox="1"/>
          <p:nvPr/>
        </p:nvSpPr>
        <p:spPr>
          <a:xfrm>
            <a:off x="6010700" y="1349731"/>
            <a:ext cx="20390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Precision Engineering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998B41-D937-7895-0B91-B8DCD5268F9D}"/>
              </a:ext>
            </a:extLst>
          </p:cNvPr>
          <p:cNvSpPr txBox="1"/>
          <p:nvPr/>
        </p:nvSpPr>
        <p:spPr>
          <a:xfrm>
            <a:off x="1196068" y="1596577"/>
            <a:ext cx="330525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Software Customization &amp; Development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E78D25-647C-4FEE-AB70-37AF9BA0B4E8}"/>
              </a:ext>
            </a:extLst>
          </p:cNvPr>
          <p:cNvSpPr txBox="1"/>
          <p:nvPr/>
        </p:nvSpPr>
        <p:spPr>
          <a:xfrm>
            <a:off x="327419" y="3202651"/>
            <a:ext cx="43740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Hydrogen (Green, Blue, Gery etc. ) &amp; Gas Utilization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560DBFA-EC24-37E8-8E9F-2F56C80C1328}"/>
              </a:ext>
            </a:extLst>
          </p:cNvPr>
          <p:cNvSpPr txBox="1"/>
          <p:nvPr/>
        </p:nvSpPr>
        <p:spPr>
          <a:xfrm>
            <a:off x="581384" y="2887777"/>
            <a:ext cx="2545216" cy="31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Energy Systems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A3410D-1051-4ADE-4272-2777F4DA8CA9}"/>
              </a:ext>
            </a:extLst>
          </p:cNvPr>
          <p:cNvSpPr txBox="1"/>
          <p:nvPr/>
        </p:nvSpPr>
        <p:spPr>
          <a:xfrm>
            <a:off x="826360" y="1212283"/>
            <a:ext cx="31738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IT skills that enable correct use of AI 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CBD815D-9F29-1043-5293-B06A7E8579E9}"/>
              </a:ext>
            </a:extLst>
          </p:cNvPr>
          <p:cNvSpPr txBox="1"/>
          <p:nvPr/>
        </p:nvSpPr>
        <p:spPr>
          <a:xfrm>
            <a:off x="5166887" y="2473830"/>
            <a:ext cx="343988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basic skills that all engineers need: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Creativity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Resilience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Collaborative working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Effective Communication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Project Management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Professional practices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GB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Specific technical skills</a:t>
            </a:r>
          </a:p>
          <a:p>
            <a:r>
              <a:rPr lang="en-GB" sz="1400" kern="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842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6C4BD-8B6A-C75D-0339-19BCA0D0B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43D192D-42BC-E867-E19B-25A0CE0E869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43599" y="1751595"/>
            <a:ext cx="7870825" cy="117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Future of Sustainability</a:t>
            </a:r>
          </a:p>
        </p:txBody>
      </p:sp>
    </p:spTree>
    <p:extLst>
      <p:ext uri="{BB962C8B-B14F-4D97-AF65-F5344CB8AC3E}">
        <p14:creationId xmlns:p14="http://schemas.microsoft.com/office/powerpoint/2010/main" val="9366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EA4D73-F8E8-A6AD-EC41-EA66309B1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3BD6D3-4254-D8B0-5A0E-300CBFC7AE4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What are the sustainability priorities in your industry in the short term (&lt;5 yrs)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7BD526-12F6-B5BF-B0EE-ADF8CDB6D26E}"/>
              </a:ext>
            </a:extLst>
          </p:cNvPr>
          <p:cNvSpPr txBox="1"/>
          <p:nvPr/>
        </p:nvSpPr>
        <p:spPr>
          <a:xfrm>
            <a:off x="5756619" y="1510031"/>
            <a:ext cx="148998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Use less energy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9560ED-1899-5ACC-6CC9-C2D320822AFB}"/>
              </a:ext>
            </a:extLst>
          </p:cNvPr>
          <p:cNvSpPr txBox="1"/>
          <p:nvPr/>
        </p:nvSpPr>
        <p:spPr>
          <a:xfrm>
            <a:off x="969510" y="1625395"/>
            <a:ext cx="216761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Reduction of waste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E451AC2-C828-C58A-86CF-7C2A39986EDE}"/>
              </a:ext>
            </a:extLst>
          </p:cNvPr>
          <p:cNvSpPr txBox="1"/>
          <p:nvPr/>
        </p:nvSpPr>
        <p:spPr>
          <a:xfrm>
            <a:off x="1271589" y="1925477"/>
            <a:ext cx="18655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Reuse of materials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2BFEEB2-4760-A1CC-3A8C-668F360D360F}"/>
              </a:ext>
            </a:extLst>
          </p:cNvPr>
          <p:cNvSpPr txBox="1"/>
          <p:nvPr/>
        </p:nvSpPr>
        <p:spPr>
          <a:xfrm>
            <a:off x="624189" y="3304183"/>
            <a:ext cx="27104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Re-engineering of polymers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46CA88-C6A7-507D-F349-7F29B399E687}"/>
              </a:ext>
            </a:extLst>
          </p:cNvPr>
          <p:cNvSpPr txBox="1"/>
          <p:nvPr/>
        </p:nvSpPr>
        <p:spPr>
          <a:xfrm>
            <a:off x="4989176" y="3855252"/>
            <a:ext cx="302486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Reduction of environmental impact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2170366-65ED-C901-7650-5AE86D38272F}"/>
              </a:ext>
            </a:extLst>
          </p:cNvPr>
          <p:cNvSpPr txBox="1"/>
          <p:nvPr/>
        </p:nvSpPr>
        <p:spPr>
          <a:xfrm>
            <a:off x="5756619" y="1911169"/>
            <a:ext cx="21676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Sustainable fuels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E8B372-BF20-00B3-E0E4-A53C807240E7}"/>
              </a:ext>
            </a:extLst>
          </p:cNvPr>
          <p:cNvSpPr txBox="1"/>
          <p:nvPr/>
        </p:nvSpPr>
        <p:spPr>
          <a:xfrm>
            <a:off x="809842" y="3034263"/>
            <a:ext cx="20614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Biosourced</a:t>
            </a:r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materials </a:t>
            </a:r>
            <a:endParaRPr lang="en-GB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88C34D5-DD5A-C66B-2239-8BAC5BFCD039}"/>
              </a:ext>
            </a:extLst>
          </p:cNvPr>
          <p:cNvSpPr txBox="1"/>
          <p:nvPr/>
        </p:nvSpPr>
        <p:spPr>
          <a:xfrm>
            <a:off x="158818" y="4056251"/>
            <a:ext cx="4616903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Entrepreneurship – Useful to Societies &amp; Communities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0E98955-F412-8EF8-9F4C-B8819E4BA7E3}"/>
              </a:ext>
            </a:extLst>
          </p:cNvPr>
          <p:cNvSpPr txBox="1"/>
          <p:nvPr/>
        </p:nvSpPr>
        <p:spPr>
          <a:xfrm>
            <a:off x="6246475" y="2341292"/>
            <a:ext cx="17675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Security</a:t>
            </a:r>
            <a:endParaRPr lang="en-GB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2FB34C8-EA4F-3E88-C68B-948D77EF5638}"/>
              </a:ext>
            </a:extLst>
          </p:cNvPr>
          <p:cNvSpPr txBox="1"/>
          <p:nvPr/>
        </p:nvSpPr>
        <p:spPr>
          <a:xfrm>
            <a:off x="351136" y="2271668"/>
            <a:ext cx="4804540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Waste Management (Battery, Metals, Plastics etc.)</a:t>
            </a:r>
          </a:p>
        </p:txBody>
      </p:sp>
    </p:spTree>
    <p:extLst>
      <p:ext uri="{BB962C8B-B14F-4D97-AF65-F5344CB8AC3E}">
        <p14:creationId xmlns:p14="http://schemas.microsoft.com/office/powerpoint/2010/main" val="126996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8CAF8E-BD5F-98D7-3FE0-CF3DC129C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39FAD-B6AC-11E1-7880-C50F17CAAF5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What are the sustainability priorities in your industry in the longer term (&gt;5 yrs)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B3282D-69F6-21D6-BBDE-01073AA742FD}"/>
              </a:ext>
            </a:extLst>
          </p:cNvPr>
          <p:cNvSpPr txBox="1"/>
          <p:nvPr/>
        </p:nvSpPr>
        <p:spPr>
          <a:xfrm>
            <a:off x="4114800" y="1637041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Alternatives to Plastics &amp; Corrosive Elements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4FE2CC-A1DB-3DC0-A59F-2CE2AB866EED}"/>
              </a:ext>
            </a:extLst>
          </p:cNvPr>
          <p:cNvSpPr txBox="1"/>
          <p:nvPr/>
        </p:nvSpPr>
        <p:spPr>
          <a:xfrm>
            <a:off x="2286000" y="2419832"/>
            <a:ext cx="1954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Waste-to-Wealth 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AF6541-E543-4518-3540-09FA0229AFE3}"/>
              </a:ext>
            </a:extLst>
          </p:cNvPr>
          <p:cNvSpPr txBox="1"/>
          <p:nvPr/>
        </p:nvSpPr>
        <p:spPr>
          <a:xfrm>
            <a:off x="3263462" y="3458460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Waste-to-Energy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F4E4E8-B0A2-B67B-4050-1F4C7927B73C}"/>
              </a:ext>
            </a:extLst>
          </p:cNvPr>
          <p:cNvSpPr txBox="1"/>
          <p:nvPr/>
        </p:nvSpPr>
        <p:spPr>
          <a:xfrm>
            <a:off x="5037083" y="2700873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Transition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545E32-2C0D-71FC-B28F-6741033E2563}"/>
              </a:ext>
            </a:extLst>
          </p:cNvPr>
          <p:cNvSpPr txBox="1"/>
          <p:nvPr/>
        </p:nvSpPr>
        <p:spPr>
          <a:xfrm>
            <a:off x="1062202" y="1689474"/>
            <a:ext cx="16888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Access 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A65C65-C417-056E-7C53-887D8E80A408}"/>
              </a:ext>
            </a:extLst>
          </p:cNvPr>
          <p:cNvSpPr txBox="1"/>
          <p:nvPr/>
        </p:nvSpPr>
        <p:spPr>
          <a:xfrm>
            <a:off x="186595" y="3118310"/>
            <a:ext cx="570970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 err="1"/>
              <a:t>Decomissioning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487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52408-47EE-140A-05FF-7E9AE30BB9B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Skills needed for sustainability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7A79D5-547D-9C91-DE1D-9EDF5EFF72DC}"/>
              </a:ext>
            </a:extLst>
          </p:cNvPr>
          <p:cNvSpPr txBox="1"/>
          <p:nvPr/>
        </p:nvSpPr>
        <p:spPr>
          <a:xfrm>
            <a:off x="1048407" y="1579418"/>
            <a:ext cx="457200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Understanding of life cycle analysis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Understanding environmental data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Technical skills associated with new sustainable technologies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CCS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New green fuels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 move to electric mobility</a:t>
            </a:r>
            <a:endParaRPr lang="en-GB" sz="14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720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nnel 4 1">
      <a:dk1>
        <a:srgbClr val="000000"/>
      </a:dk1>
      <a:lt1>
        <a:srgbClr val="FFFFFF"/>
      </a:lt1>
      <a:dk2>
        <a:srgbClr val="585858"/>
      </a:dk2>
      <a:lt2>
        <a:srgbClr val="FFFFFF"/>
      </a:lt2>
      <a:accent1>
        <a:srgbClr val="6D2B83"/>
      </a:accent1>
      <a:accent2>
        <a:srgbClr val="D0091D"/>
      </a:accent2>
      <a:accent3>
        <a:srgbClr val="FFD611"/>
      </a:accent3>
      <a:accent4>
        <a:srgbClr val="85B6E2"/>
      </a:accent4>
      <a:accent5>
        <a:srgbClr val="62CBC5"/>
      </a:accent5>
      <a:accent6>
        <a:srgbClr val="7F7878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Queen Mary">
      <a:dk1>
        <a:srgbClr val="21386A"/>
      </a:dk1>
      <a:lt1>
        <a:sysClr val="window" lastClr="FFFFFF"/>
      </a:lt1>
      <a:dk2>
        <a:srgbClr val="21386A"/>
      </a:dk2>
      <a:lt2>
        <a:srgbClr val="D8D8D8"/>
      </a:lt2>
      <a:accent1>
        <a:srgbClr val="123181"/>
      </a:accent1>
      <a:accent2>
        <a:srgbClr val="792273"/>
      </a:accent2>
      <a:accent3>
        <a:srgbClr val="2DB8C5"/>
      </a:accent3>
      <a:accent4>
        <a:srgbClr val="CDA60C"/>
      </a:accent4>
      <a:accent5>
        <a:srgbClr val="BD1C1C"/>
      </a:accent5>
      <a:accent6>
        <a:srgbClr val="73B82B"/>
      </a:accent6>
      <a:hlink>
        <a:srgbClr val="E6007E"/>
      </a:hlink>
      <a:folHlink>
        <a:srgbClr val="2DB8C5"/>
      </a:folHlink>
    </a:clrScheme>
    <a:fontScheme name="Queen Ma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1153</TotalTime>
  <Words>377</Words>
  <Application>Microsoft Office PowerPoint</Application>
  <PresentationFormat>On-screen Show (16:9)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4 Text</vt:lpstr>
      <vt:lpstr>Aptos</vt:lpstr>
      <vt:lpstr>Arial</vt:lpstr>
      <vt:lpstr>Calibri</vt:lpstr>
      <vt:lpstr>Cambria</vt:lpstr>
      <vt:lpstr>Channel 4 Chadwick</vt:lpstr>
      <vt:lpstr>Courier New</vt:lpstr>
      <vt:lpstr>Symbol</vt:lpstr>
      <vt:lpstr>Office Theme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J</dc:creator>
  <cp:lastModifiedBy>Oliver Fenwick</cp:lastModifiedBy>
  <cp:revision>90</cp:revision>
  <dcterms:created xsi:type="dcterms:W3CDTF">2020-06-18T12:08:25Z</dcterms:created>
  <dcterms:modified xsi:type="dcterms:W3CDTF">2024-11-04T23:09:16Z</dcterms:modified>
</cp:coreProperties>
</file>